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8" r:id="rId3"/>
    <p:sldId id="261" r:id="rId4"/>
    <p:sldId id="264" r:id="rId5"/>
    <p:sldId id="269" r:id="rId6"/>
    <p:sldId id="265" r:id="rId7"/>
    <p:sldId id="267" r:id="rId8"/>
    <p:sldId id="268" r:id="rId9"/>
    <p:sldId id="270" r:id="rId10"/>
    <p:sldId id="271" r:id="rId11"/>
    <p:sldId id="273" r:id="rId12"/>
    <p:sldId id="272" r:id="rId13"/>
    <p:sldId id="274" r:id="rId14"/>
    <p:sldId id="259" r:id="rId15"/>
    <p:sldId id="275" r:id="rId16"/>
    <p:sldId id="276" r:id="rId1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0B30"/>
    <a:srgbClr val="FCE28B"/>
    <a:srgbClr val="382F52"/>
    <a:srgbClr val="AC665F"/>
    <a:srgbClr val="854C67"/>
    <a:srgbClr val="543B5B"/>
    <a:srgbClr val="B24059"/>
    <a:srgbClr val="9C98AA"/>
    <a:srgbClr val="221A42"/>
    <a:srgbClr val="670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90" autoAdjust="0"/>
    <p:restoredTop sz="94660"/>
  </p:normalViewPr>
  <p:slideViewPr>
    <p:cSldViewPr showGuides="1">
      <p:cViewPr varScale="1">
        <p:scale>
          <a:sx n="87" d="100"/>
          <a:sy n="87" d="100"/>
        </p:scale>
        <p:origin x="1666" y="10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6D634A-981D-4B28-A24E-BDB044D1530F}" type="doc">
      <dgm:prSet loTypeId="urn:microsoft.com/office/officeart/2008/layout/HorizontalMultiLevel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6EA72803-75AC-4004-9213-523C2C844A32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Game</a:t>
          </a:r>
          <a:endParaRPr lang="ko-KR" altLang="en-US" dirty="0"/>
        </a:p>
      </dgm:t>
    </dgm:pt>
    <dgm:pt modelId="{4559D4B4-2A5E-49C2-9282-49D78916EE09}" type="parTrans" cxnId="{03821D20-6EA5-432A-8898-D5DEC3597F9E}">
      <dgm:prSet/>
      <dgm:spPr/>
      <dgm:t>
        <a:bodyPr/>
        <a:lstStyle/>
        <a:p>
          <a:pPr latinLnBrk="1"/>
          <a:endParaRPr lang="ko-KR" altLang="en-US"/>
        </a:p>
      </dgm:t>
    </dgm:pt>
    <dgm:pt modelId="{51E4C205-DACA-49B0-A168-6DC50A3F0C38}" type="sibTrans" cxnId="{03821D20-6EA5-432A-8898-D5DEC3597F9E}">
      <dgm:prSet/>
      <dgm:spPr/>
      <dgm:t>
        <a:bodyPr/>
        <a:lstStyle/>
        <a:p>
          <a:pPr latinLnBrk="1"/>
          <a:endParaRPr lang="ko-KR" altLang="en-US"/>
        </a:p>
      </dgm:t>
    </dgm:pt>
    <dgm:pt modelId="{7AAE7E81-235F-4606-8430-C9D9CCEA2E78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Main</a:t>
          </a:r>
          <a:endParaRPr lang="ko-KR" altLang="en-US" dirty="0"/>
        </a:p>
      </dgm:t>
    </dgm:pt>
    <dgm:pt modelId="{BA2B201C-E1E2-4AF4-A703-D54708D76858}" type="parTrans" cxnId="{FD89F666-1DE9-4E83-9CD3-F1CC3E4DB3AE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63D81D73-6485-4101-96E5-D298C9711622}" type="sibTrans" cxnId="{FD89F666-1DE9-4E83-9CD3-F1CC3E4DB3AE}">
      <dgm:prSet/>
      <dgm:spPr/>
      <dgm:t>
        <a:bodyPr/>
        <a:lstStyle/>
        <a:p>
          <a:pPr latinLnBrk="1"/>
          <a:endParaRPr lang="ko-KR" altLang="en-US"/>
        </a:p>
      </dgm:t>
    </dgm:pt>
    <dgm:pt modelId="{A8077A3E-B736-4661-B750-BDC3B4E9B5A3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Controller</a:t>
          </a:r>
          <a:endParaRPr lang="ko-KR" altLang="en-US" dirty="0"/>
        </a:p>
      </dgm:t>
    </dgm:pt>
    <dgm:pt modelId="{ECA4C865-627A-4DF9-A667-2A294BBBD829}" type="parTrans" cxnId="{F19BD63B-83DC-4D2C-A1D0-7C040B78AE8B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5184C632-8C88-42DB-AF36-0CBF050103A8}" type="sibTrans" cxnId="{F19BD63B-83DC-4D2C-A1D0-7C040B78AE8B}">
      <dgm:prSet/>
      <dgm:spPr/>
      <dgm:t>
        <a:bodyPr/>
        <a:lstStyle/>
        <a:p>
          <a:pPr latinLnBrk="1"/>
          <a:endParaRPr lang="ko-KR" altLang="en-US"/>
        </a:p>
      </dgm:t>
    </dgm:pt>
    <dgm:pt modelId="{87E3CF9D-99DB-48A8-90FE-D00B3889786B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err="1" smtClean="0"/>
            <a:t>GameObject</a:t>
          </a:r>
          <a:endParaRPr lang="ko-KR" altLang="en-US" dirty="0"/>
        </a:p>
      </dgm:t>
    </dgm:pt>
    <dgm:pt modelId="{3F8AFD90-DABD-4C65-900B-EA7020774490}" type="parTrans" cxnId="{7EDE6380-8C62-4E3C-B251-10E0D24F8FB4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C4FB643C-0245-40D3-8B4C-0759119B0DF9}" type="sibTrans" cxnId="{7EDE6380-8C62-4E3C-B251-10E0D24F8FB4}">
      <dgm:prSet/>
      <dgm:spPr/>
      <dgm:t>
        <a:bodyPr/>
        <a:lstStyle/>
        <a:p>
          <a:pPr latinLnBrk="1"/>
          <a:endParaRPr lang="ko-KR" altLang="en-US"/>
        </a:p>
      </dgm:t>
    </dgm:pt>
    <dgm:pt modelId="{55F7B608-CE5A-463E-80EC-17EA80E911F2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Boss</a:t>
          </a:r>
          <a:endParaRPr lang="ko-KR" altLang="en-US" dirty="0"/>
        </a:p>
      </dgm:t>
    </dgm:pt>
    <dgm:pt modelId="{4F518EA9-DBE8-48C0-9143-E4620AB94712}" type="parTrans" cxnId="{300ACDC7-C34C-4E32-8D5F-18718122CDA3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3E3C7153-86A6-4DFA-99BA-33B14FB589E8}" type="sibTrans" cxnId="{300ACDC7-C34C-4E32-8D5F-18718122CDA3}">
      <dgm:prSet/>
      <dgm:spPr/>
      <dgm:t>
        <a:bodyPr/>
        <a:lstStyle/>
        <a:p>
          <a:pPr latinLnBrk="1"/>
          <a:endParaRPr lang="ko-KR" altLang="en-US"/>
        </a:p>
      </dgm:t>
    </dgm:pt>
    <dgm:pt modelId="{78EFE485-F5B7-4072-AA29-E4E61B9A7C7C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Enemy</a:t>
          </a:r>
          <a:endParaRPr lang="ko-KR" altLang="en-US" dirty="0"/>
        </a:p>
      </dgm:t>
    </dgm:pt>
    <dgm:pt modelId="{C78BE869-C22C-4190-9288-E6A0FC98EBF1}" type="parTrans" cxnId="{F1489B03-01B7-42FE-B927-CF6CC621C445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57B4728D-4182-453E-BB0D-F5DC3E250E02}" type="sibTrans" cxnId="{F1489B03-01B7-42FE-B927-CF6CC621C445}">
      <dgm:prSet/>
      <dgm:spPr/>
      <dgm:t>
        <a:bodyPr/>
        <a:lstStyle/>
        <a:p>
          <a:pPr latinLnBrk="1"/>
          <a:endParaRPr lang="ko-KR" altLang="en-US"/>
        </a:p>
      </dgm:t>
    </dgm:pt>
    <dgm:pt modelId="{D4E333D0-AF3B-43CC-9AEA-F673E1E2C45C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Market</a:t>
          </a:r>
          <a:endParaRPr lang="ko-KR" altLang="en-US" dirty="0"/>
        </a:p>
      </dgm:t>
    </dgm:pt>
    <dgm:pt modelId="{21AF560D-2211-49BC-B9FB-AAAA57BDBF71}" type="parTrans" cxnId="{79A7B4DD-E097-43FC-A578-51DB0FA6463C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8453577B-1FCE-483F-87B9-781A961A94FE}" type="sibTrans" cxnId="{79A7B4DD-E097-43FC-A578-51DB0FA6463C}">
      <dgm:prSet/>
      <dgm:spPr/>
      <dgm:t>
        <a:bodyPr/>
        <a:lstStyle/>
        <a:p>
          <a:pPr latinLnBrk="1"/>
          <a:endParaRPr lang="ko-KR" altLang="en-US"/>
        </a:p>
      </dgm:t>
    </dgm:pt>
    <dgm:pt modelId="{05B2676D-1673-4D7E-A8B8-CB97414D52F9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Menu</a:t>
          </a:r>
          <a:endParaRPr lang="ko-KR" altLang="en-US" dirty="0"/>
        </a:p>
      </dgm:t>
    </dgm:pt>
    <dgm:pt modelId="{26BC0321-8310-4D8A-BBC1-251F31B741BA}" type="parTrans" cxnId="{92F2C04C-99FA-4E95-9DE6-AB01D89D8C7A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B6A2F40B-0084-48EC-BCF0-EAE165CA40C1}" type="sibTrans" cxnId="{92F2C04C-99FA-4E95-9DE6-AB01D89D8C7A}">
      <dgm:prSet/>
      <dgm:spPr/>
      <dgm:t>
        <a:bodyPr/>
        <a:lstStyle/>
        <a:p>
          <a:pPr latinLnBrk="1"/>
          <a:endParaRPr lang="ko-KR" altLang="en-US"/>
        </a:p>
      </dgm:t>
    </dgm:pt>
    <dgm:pt modelId="{B3F23915-B6E7-4565-BFEB-3361970E4438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err="1" smtClean="0"/>
            <a:t>MouseInput</a:t>
          </a:r>
          <a:endParaRPr lang="ko-KR" altLang="en-US" dirty="0"/>
        </a:p>
      </dgm:t>
    </dgm:pt>
    <dgm:pt modelId="{6CC289BC-AD98-4B52-948C-E884CC31A79A}" type="parTrans" cxnId="{B92EC9CF-01B5-4F02-88AF-8DE64ACCC8C3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55E027DD-6805-48D5-99F8-4806E6AB2148}" type="sibTrans" cxnId="{B92EC9CF-01B5-4F02-88AF-8DE64ACCC8C3}">
      <dgm:prSet/>
      <dgm:spPr/>
      <dgm:t>
        <a:bodyPr/>
        <a:lstStyle/>
        <a:p>
          <a:pPr latinLnBrk="1"/>
          <a:endParaRPr lang="ko-KR" altLang="en-US"/>
        </a:p>
      </dgm:t>
    </dgm:pt>
    <dgm:pt modelId="{3330F042-10D5-470D-BB29-F5D92609B2C2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err="1" smtClean="0"/>
            <a:t>SpriteSheet</a:t>
          </a:r>
          <a:endParaRPr lang="ko-KR" altLang="en-US" dirty="0"/>
        </a:p>
      </dgm:t>
    </dgm:pt>
    <dgm:pt modelId="{1E3A834A-182B-4532-955A-41A4F8311DAB}" type="parTrans" cxnId="{04179801-362A-402A-83B5-9243545C9F9A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BF04ACC7-AD3B-4EE2-81AE-51EFDB2AF2ED}" type="sibTrans" cxnId="{04179801-362A-402A-83B5-9243545C9F9A}">
      <dgm:prSet/>
      <dgm:spPr/>
      <dgm:t>
        <a:bodyPr/>
        <a:lstStyle/>
        <a:p>
          <a:pPr latinLnBrk="1"/>
          <a:endParaRPr lang="ko-KR" altLang="en-US"/>
        </a:p>
      </dgm:t>
    </dgm:pt>
    <dgm:pt modelId="{0ADBBEA0-728D-4F4F-BBFE-71281D35E11D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err="1" smtClean="0"/>
            <a:t>Keyinput</a:t>
          </a:r>
          <a:endParaRPr lang="ko-KR" altLang="en-US" dirty="0"/>
        </a:p>
      </dgm:t>
    </dgm:pt>
    <dgm:pt modelId="{2E5884D9-F2A6-46EA-AB2A-BCD9DB0B2167}" type="parTrans" cxnId="{D446FC84-775E-4595-8682-8A99A979CBC8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DD3368E2-5AF3-4275-BFED-3F4FED168288}" type="sibTrans" cxnId="{D446FC84-775E-4595-8682-8A99A979CBC8}">
      <dgm:prSet/>
      <dgm:spPr/>
      <dgm:t>
        <a:bodyPr/>
        <a:lstStyle/>
        <a:p>
          <a:pPr latinLnBrk="1"/>
          <a:endParaRPr lang="ko-KR" altLang="en-US"/>
        </a:p>
      </dgm:t>
    </dgm:pt>
    <dgm:pt modelId="{D627688B-C80C-4C01-999D-F6F50A959D88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Wallet</a:t>
          </a:r>
          <a:endParaRPr lang="ko-KR" altLang="en-US" dirty="0"/>
        </a:p>
      </dgm:t>
    </dgm:pt>
    <dgm:pt modelId="{1C66B561-352D-4F1F-BD8E-D81A733D4886}" type="parTrans" cxnId="{5BD1B5FA-42B8-43F5-A6AA-EA5FACE6ED72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73A01830-BC14-4B7D-994B-9AF05C8AD446}" type="sibTrans" cxnId="{5BD1B5FA-42B8-43F5-A6AA-EA5FACE6ED72}">
      <dgm:prSet/>
      <dgm:spPr/>
      <dgm:t>
        <a:bodyPr/>
        <a:lstStyle/>
        <a:p>
          <a:pPr latinLnBrk="1"/>
          <a:endParaRPr lang="ko-KR" altLang="en-US"/>
        </a:p>
      </dgm:t>
    </dgm:pt>
    <dgm:pt modelId="{1CBADD15-1433-4D07-B7A8-67806E7F572D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err="1" smtClean="0"/>
            <a:t>LoadImage</a:t>
          </a:r>
          <a:endParaRPr lang="ko-KR" altLang="en-US" dirty="0"/>
        </a:p>
      </dgm:t>
    </dgm:pt>
    <dgm:pt modelId="{523C43BE-D5CC-4F7B-9B9B-E6E6EEE55F0C}" type="parTrans" cxnId="{0945AD65-5A92-438A-A8C9-704A8B17C505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0F921502-10C7-479B-8D46-C0D164AC949A}" type="sibTrans" cxnId="{0945AD65-5A92-438A-A8C9-704A8B17C505}">
      <dgm:prSet/>
      <dgm:spPr/>
      <dgm:t>
        <a:bodyPr/>
        <a:lstStyle/>
        <a:p>
          <a:pPr latinLnBrk="1"/>
          <a:endParaRPr lang="ko-KR" altLang="en-US"/>
        </a:p>
      </dgm:t>
    </dgm:pt>
    <dgm:pt modelId="{A86E2965-F7ED-403A-A73F-393FA168E286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Texture</a:t>
          </a:r>
          <a:endParaRPr lang="ko-KR" altLang="en-US" dirty="0"/>
        </a:p>
      </dgm:t>
    </dgm:pt>
    <dgm:pt modelId="{C7038BB4-6F94-43C4-B1E7-ED0DAB4AFB1D}" type="parTrans" cxnId="{606C9C25-D5D3-4E2F-996D-2EE17708C2B5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837755C7-2D27-450D-9E7B-437F032C7C92}" type="sibTrans" cxnId="{606C9C25-D5D3-4E2F-996D-2EE17708C2B5}">
      <dgm:prSet/>
      <dgm:spPr/>
      <dgm:t>
        <a:bodyPr/>
        <a:lstStyle/>
        <a:p>
          <a:pPr latinLnBrk="1"/>
          <a:endParaRPr lang="ko-KR" altLang="en-US"/>
        </a:p>
      </dgm:t>
    </dgm:pt>
    <dgm:pt modelId="{1C4CB102-8B26-42E3-A954-39FAA52D0B75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Physics</a:t>
          </a:r>
          <a:endParaRPr lang="ko-KR" altLang="en-US" dirty="0"/>
        </a:p>
      </dgm:t>
    </dgm:pt>
    <dgm:pt modelId="{64E7211C-C285-4C2B-881F-DBAF6FEBC2F4}" type="parTrans" cxnId="{98A126E5-AF74-469C-954C-905B680A3488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AE82FCD6-E703-4DAF-B7A8-AA76472E6482}" type="sibTrans" cxnId="{98A126E5-AF74-469C-954C-905B680A3488}">
      <dgm:prSet/>
      <dgm:spPr/>
      <dgm:t>
        <a:bodyPr/>
        <a:lstStyle/>
        <a:p>
          <a:pPr latinLnBrk="1"/>
          <a:endParaRPr lang="ko-KR" altLang="en-US"/>
        </a:p>
      </dgm:t>
    </dgm:pt>
    <dgm:pt modelId="{CB22B89B-3DAF-4E6D-836E-173F9842A7ED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err="1" smtClean="0"/>
            <a:t>InterfaceA</a:t>
          </a:r>
          <a:endParaRPr lang="ko-KR" altLang="en-US" dirty="0"/>
        </a:p>
      </dgm:t>
    </dgm:pt>
    <dgm:pt modelId="{EF3BB48C-AE15-41C7-875D-ED057224CC98}" type="parTrans" cxnId="{07E9DB73-8A43-4310-970C-15EC27754B2B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361684F7-5DB3-4DD5-A315-8ADA473777B5}" type="sibTrans" cxnId="{07E9DB73-8A43-4310-970C-15EC27754B2B}">
      <dgm:prSet/>
      <dgm:spPr/>
      <dgm:t>
        <a:bodyPr/>
        <a:lstStyle/>
        <a:p>
          <a:pPr latinLnBrk="1"/>
          <a:endParaRPr lang="ko-KR" altLang="en-US"/>
        </a:p>
      </dgm:t>
    </dgm:pt>
    <dgm:pt modelId="{F5F68919-3835-4684-BCEC-7CBA71FE8A70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err="1" smtClean="0"/>
            <a:t>InterfaceB</a:t>
          </a:r>
          <a:endParaRPr lang="ko-KR" altLang="en-US" dirty="0"/>
        </a:p>
      </dgm:t>
    </dgm:pt>
    <dgm:pt modelId="{78FEA2E3-7507-42D5-82B0-3705E521EA2E}" type="parTrans" cxnId="{69BE00AC-6579-4E19-9E10-F7D5859E780D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5616B7F9-A9AB-4C9A-8D40-C7AEF6029E49}" type="sibTrans" cxnId="{69BE00AC-6579-4E19-9E10-F7D5859E780D}">
      <dgm:prSet/>
      <dgm:spPr/>
      <dgm:t>
        <a:bodyPr/>
        <a:lstStyle/>
        <a:p>
          <a:pPr latinLnBrk="1"/>
          <a:endParaRPr lang="ko-KR" altLang="en-US"/>
        </a:p>
      </dgm:t>
    </dgm:pt>
    <dgm:pt modelId="{95FCB9B1-58B9-493B-BF69-DB5035B31738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dirty="0" smtClean="0"/>
            <a:t>Bullet</a:t>
          </a:r>
          <a:endParaRPr lang="ko-KR" altLang="en-US" dirty="0"/>
        </a:p>
      </dgm:t>
    </dgm:pt>
    <dgm:pt modelId="{FFC25C26-7AA7-4FEE-8367-9C6CCDB43319}" type="parTrans" cxnId="{EAFF3254-046C-4CEF-B19B-76EE5A4F4C7F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659F6FE3-B604-47F9-A163-BF21AE1ADFA1}" type="sibTrans" cxnId="{EAFF3254-046C-4CEF-B19B-76EE5A4F4C7F}">
      <dgm:prSet/>
      <dgm:spPr/>
      <dgm:t>
        <a:bodyPr/>
        <a:lstStyle/>
        <a:p>
          <a:pPr latinLnBrk="1"/>
          <a:endParaRPr lang="ko-KR" altLang="en-US"/>
        </a:p>
      </dgm:t>
    </dgm:pt>
    <dgm:pt modelId="{5ED21936-224F-4ACC-B297-2C32E063385F}">
      <dgm:prSet phldrT="[텍스트]"/>
      <dgm:spPr>
        <a:noFill/>
        <a:ln>
          <a:solidFill>
            <a:schemeClr val="tx1"/>
          </a:solidFill>
        </a:ln>
      </dgm:spPr>
      <dgm:t>
        <a:bodyPr/>
        <a:lstStyle/>
        <a:p>
          <a:pPr latinLnBrk="1"/>
          <a:r>
            <a:rPr lang="en-US" altLang="ko-KR" smtClean="0"/>
            <a:t>Player</a:t>
          </a:r>
          <a:endParaRPr lang="ko-KR" altLang="en-US" dirty="0"/>
        </a:p>
      </dgm:t>
    </dgm:pt>
    <dgm:pt modelId="{26771D77-F07C-4B7D-B663-72FC9A50EB3A}" type="parTrans" cxnId="{92787EE5-F0AA-477F-88C2-2226698E947A}">
      <dgm:prSet/>
      <dgm:spPr>
        <a:ln>
          <a:solidFill>
            <a:schemeClr val="tx1"/>
          </a:solidFill>
        </a:ln>
      </dgm:spPr>
      <dgm:t>
        <a:bodyPr/>
        <a:lstStyle/>
        <a:p>
          <a:pPr latinLnBrk="1"/>
          <a:endParaRPr lang="ko-KR" altLang="en-US"/>
        </a:p>
      </dgm:t>
    </dgm:pt>
    <dgm:pt modelId="{8E968604-821B-427A-AF02-62BA75C90D57}" type="sibTrans" cxnId="{92787EE5-F0AA-477F-88C2-2226698E947A}">
      <dgm:prSet/>
      <dgm:spPr/>
      <dgm:t>
        <a:bodyPr/>
        <a:lstStyle/>
        <a:p>
          <a:pPr latinLnBrk="1"/>
          <a:endParaRPr lang="ko-KR" altLang="en-US"/>
        </a:p>
      </dgm:t>
    </dgm:pt>
    <dgm:pt modelId="{0AFF75ED-ECB6-4439-9E52-091756ECFC3A}" type="pres">
      <dgm:prSet presAssocID="{BA6D634A-981D-4B28-A24E-BDB044D1530F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74A9DDB8-16E7-4425-AFF2-0FAFE0CBA8A9}" type="pres">
      <dgm:prSet presAssocID="{6EA72803-75AC-4004-9213-523C2C844A32}" presName="root1" presStyleCnt="0"/>
      <dgm:spPr/>
    </dgm:pt>
    <dgm:pt modelId="{92236B68-832B-4305-8963-FCBE29DDD502}" type="pres">
      <dgm:prSet presAssocID="{6EA72803-75AC-4004-9213-523C2C844A32}" presName="LevelOneTextNode" presStyleLbl="node0" presStyleIdx="0" presStyleCnt="1" custAng="0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772B09E-7D8A-4FF7-9CB7-3304B6C7532D}" type="pres">
      <dgm:prSet presAssocID="{6EA72803-75AC-4004-9213-523C2C844A32}" presName="level2hierChild" presStyleCnt="0"/>
      <dgm:spPr/>
    </dgm:pt>
    <dgm:pt modelId="{E902F670-E3EC-4F22-931E-21E4A128FF73}" type="pres">
      <dgm:prSet presAssocID="{BA2B201C-E1E2-4AF4-A703-D54708D76858}" presName="conn2-1" presStyleLbl="parChTrans1D2" presStyleIdx="0" presStyleCnt="12"/>
      <dgm:spPr/>
    </dgm:pt>
    <dgm:pt modelId="{C0D10D4B-5E9B-4D08-95AB-67904FB96716}" type="pres">
      <dgm:prSet presAssocID="{BA2B201C-E1E2-4AF4-A703-D54708D76858}" presName="connTx" presStyleLbl="parChTrans1D2" presStyleIdx="0" presStyleCnt="12"/>
      <dgm:spPr/>
    </dgm:pt>
    <dgm:pt modelId="{D5ABC009-120F-4E82-B0DE-E3493C0475EC}" type="pres">
      <dgm:prSet presAssocID="{7AAE7E81-235F-4606-8430-C9D9CCEA2E78}" presName="root2" presStyleCnt="0"/>
      <dgm:spPr/>
    </dgm:pt>
    <dgm:pt modelId="{23A36A35-11EB-4470-900B-9F8B80FFFDDB}" type="pres">
      <dgm:prSet presAssocID="{7AAE7E81-235F-4606-8430-C9D9CCEA2E78}" presName="LevelTwoTextNode" presStyleLbl="node2" presStyleIdx="0" presStyleCnt="1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CCE6164-A256-4E22-9275-85E5CFC2CA7A}" type="pres">
      <dgm:prSet presAssocID="{7AAE7E81-235F-4606-8430-C9D9CCEA2E78}" presName="level3hierChild" presStyleCnt="0"/>
      <dgm:spPr/>
    </dgm:pt>
    <dgm:pt modelId="{155CF8C3-3F73-4C79-A12B-17E1A89136E0}" type="pres">
      <dgm:prSet presAssocID="{ECA4C865-627A-4DF9-A667-2A294BBBD829}" presName="conn2-1" presStyleLbl="parChTrans1D2" presStyleIdx="1" presStyleCnt="12"/>
      <dgm:spPr/>
    </dgm:pt>
    <dgm:pt modelId="{3360F206-12B4-4C99-A20C-B52BA0201C94}" type="pres">
      <dgm:prSet presAssocID="{ECA4C865-627A-4DF9-A667-2A294BBBD829}" presName="connTx" presStyleLbl="parChTrans1D2" presStyleIdx="1" presStyleCnt="12"/>
      <dgm:spPr/>
    </dgm:pt>
    <dgm:pt modelId="{B4ED3A54-FDB5-44B2-8204-25F39B288F9E}" type="pres">
      <dgm:prSet presAssocID="{A8077A3E-B736-4661-B750-BDC3B4E9B5A3}" presName="root2" presStyleCnt="0"/>
      <dgm:spPr/>
    </dgm:pt>
    <dgm:pt modelId="{FD6C2C60-AC8D-4BBA-A44A-6539575B5216}" type="pres">
      <dgm:prSet presAssocID="{A8077A3E-B736-4661-B750-BDC3B4E9B5A3}" presName="LevelTwoTextNode" presStyleLbl="node2" presStyleIdx="1" presStyleCnt="12">
        <dgm:presLayoutVars>
          <dgm:chPref val="3"/>
        </dgm:presLayoutVars>
      </dgm:prSet>
      <dgm:spPr/>
    </dgm:pt>
    <dgm:pt modelId="{CFC1C70D-433D-40A2-9401-8AF7E731C99D}" type="pres">
      <dgm:prSet presAssocID="{A8077A3E-B736-4661-B750-BDC3B4E9B5A3}" presName="level3hierChild" presStyleCnt="0"/>
      <dgm:spPr/>
    </dgm:pt>
    <dgm:pt modelId="{3C424CB8-0506-4F69-8221-7536610818D3}" type="pres">
      <dgm:prSet presAssocID="{3F8AFD90-DABD-4C65-900B-EA7020774490}" presName="conn2-1" presStyleLbl="parChTrans1D2" presStyleIdx="2" presStyleCnt="12"/>
      <dgm:spPr/>
    </dgm:pt>
    <dgm:pt modelId="{8725D76E-4A1C-4F0F-AC1F-4D1EFEE4E2D9}" type="pres">
      <dgm:prSet presAssocID="{3F8AFD90-DABD-4C65-900B-EA7020774490}" presName="connTx" presStyleLbl="parChTrans1D2" presStyleIdx="2" presStyleCnt="12"/>
      <dgm:spPr/>
    </dgm:pt>
    <dgm:pt modelId="{DBA32644-4AE2-4247-A8AD-A84EBAB43C59}" type="pres">
      <dgm:prSet presAssocID="{87E3CF9D-99DB-48A8-90FE-D00B3889786B}" presName="root2" presStyleCnt="0"/>
      <dgm:spPr/>
    </dgm:pt>
    <dgm:pt modelId="{8EC745AE-1CCC-455B-B704-545D812093B6}" type="pres">
      <dgm:prSet presAssocID="{87E3CF9D-99DB-48A8-90FE-D00B3889786B}" presName="LevelTwoTextNode" presStyleLbl="node2" presStyleIdx="2" presStyleCnt="12">
        <dgm:presLayoutVars>
          <dgm:chPref val="3"/>
        </dgm:presLayoutVars>
      </dgm:prSet>
      <dgm:spPr/>
    </dgm:pt>
    <dgm:pt modelId="{48029FD1-AD6C-4751-A3E2-1493B4DAE238}" type="pres">
      <dgm:prSet presAssocID="{87E3CF9D-99DB-48A8-90FE-D00B3889786B}" presName="level3hierChild" presStyleCnt="0"/>
      <dgm:spPr/>
    </dgm:pt>
    <dgm:pt modelId="{65A4DF84-B52C-4DD1-B4BF-434433074C96}" type="pres">
      <dgm:prSet presAssocID="{EF3BB48C-AE15-41C7-875D-ED057224CC98}" presName="conn2-1" presStyleLbl="parChTrans1D3" presStyleIdx="0" presStyleCnt="2"/>
      <dgm:spPr/>
    </dgm:pt>
    <dgm:pt modelId="{E658AA9D-0967-4861-BC04-647E8DB2F32E}" type="pres">
      <dgm:prSet presAssocID="{EF3BB48C-AE15-41C7-875D-ED057224CC98}" presName="connTx" presStyleLbl="parChTrans1D3" presStyleIdx="0" presStyleCnt="2"/>
      <dgm:spPr/>
    </dgm:pt>
    <dgm:pt modelId="{20F665C8-133E-4DE4-8ACD-DA93086329BD}" type="pres">
      <dgm:prSet presAssocID="{CB22B89B-3DAF-4E6D-836E-173F9842A7ED}" presName="root2" presStyleCnt="0"/>
      <dgm:spPr/>
    </dgm:pt>
    <dgm:pt modelId="{39622A46-86B3-4268-84B2-07378E4BC6E8}" type="pres">
      <dgm:prSet presAssocID="{CB22B89B-3DAF-4E6D-836E-173F9842A7ED}" presName="LevelTwoTextNode" presStyleLbl="node3" presStyleIdx="0" presStyleCnt="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230C053-C977-4A00-B443-E63416B9BF6C}" type="pres">
      <dgm:prSet presAssocID="{CB22B89B-3DAF-4E6D-836E-173F9842A7ED}" presName="level3hierChild" presStyleCnt="0"/>
      <dgm:spPr/>
    </dgm:pt>
    <dgm:pt modelId="{4902D01C-D569-49A2-BEB7-17C9483A3655}" type="pres">
      <dgm:prSet presAssocID="{FFC25C26-7AA7-4FEE-8367-9C6CCDB43319}" presName="conn2-1" presStyleLbl="parChTrans1D4" presStyleIdx="0" presStyleCnt="4"/>
      <dgm:spPr/>
    </dgm:pt>
    <dgm:pt modelId="{A047B676-4591-4052-89B1-3FCFC0617971}" type="pres">
      <dgm:prSet presAssocID="{FFC25C26-7AA7-4FEE-8367-9C6CCDB43319}" presName="connTx" presStyleLbl="parChTrans1D4" presStyleIdx="0" presStyleCnt="4"/>
      <dgm:spPr/>
    </dgm:pt>
    <dgm:pt modelId="{23D0DCFA-04C2-4E0E-96EF-E85F39C52440}" type="pres">
      <dgm:prSet presAssocID="{95FCB9B1-58B9-493B-BF69-DB5035B31738}" presName="root2" presStyleCnt="0"/>
      <dgm:spPr/>
    </dgm:pt>
    <dgm:pt modelId="{48B543A7-8ED2-445B-833D-FB2A71B03EAC}" type="pres">
      <dgm:prSet presAssocID="{95FCB9B1-58B9-493B-BF69-DB5035B31738}" presName="LevelTwoTextNode" presStyleLbl="node4" presStyleIdx="0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9FACEE2-2C67-43A9-9D75-020CA04E209E}" type="pres">
      <dgm:prSet presAssocID="{95FCB9B1-58B9-493B-BF69-DB5035B31738}" presName="level3hierChild" presStyleCnt="0"/>
      <dgm:spPr/>
    </dgm:pt>
    <dgm:pt modelId="{5ABF2AEE-CC0C-4E65-9866-B369C0538DEA}" type="pres">
      <dgm:prSet presAssocID="{26771D77-F07C-4B7D-B663-72FC9A50EB3A}" presName="conn2-1" presStyleLbl="parChTrans1D4" presStyleIdx="1" presStyleCnt="4"/>
      <dgm:spPr/>
    </dgm:pt>
    <dgm:pt modelId="{49100FC7-A4E4-4538-A0BB-80F3BB054DD4}" type="pres">
      <dgm:prSet presAssocID="{26771D77-F07C-4B7D-B663-72FC9A50EB3A}" presName="connTx" presStyleLbl="parChTrans1D4" presStyleIdx="1" presStyleCnt="4"/>
      <dgm:spPr/>
    </dgm:pt>
    <dgm:pt modelId="{C78C8EEB-CBDD-44A5-9DD2-19AD036BD295}" type="pres">
      <dgm:prSet presAssocID="{5ED21936-224F-4ACC-B297-2C32E063385F}" presName="root2" presStyleCnt="0"/>
      <dgm:spPr/>
    </dgm:pt>
    <dgm:pt modelId="{BE413263-2B80-4921-8616-7978DEAD1A2B}" type="pres">
      <dgm:prSet presAssocID="{5ED21936-224F-4ACC-B297-2C32E063385F}" presName="LevelTwoTextNode" presStyleLbl="node4" presStyleIdx="1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9A462AF-1069-4D55-845E-665EED16DB90}" type="pres">
      <dgm:prSet presAssocID="{5ED21936-224F-4ACC-B297-2C32E063385F}" presName="level3hierChild" presStyleCnt="0"/>
      <dgm:spPr/>
    </dgm:pt>
    <dgm:pt modelId="{F7AC9FB5-60B2-43C2-909C-A62597FA4199}" type="pres">
      <dgm:prSet presAssocID="{78FEA2E3-7507-42D5-82B0-3705E521EA2E}" presName="conn2-1" presStyleLbl="parChTrans1D3" presStyleIdx="1" presStyleCnt="2"/>
      <dgm:spPr/>
    </dgm:pt>
    <dgm:pt modelId="{44BA65C8-4511-4DDA-AC07-E821C0D7145D}" type="pres">
      <dgm:prSet presAssocID="{78FEA2E3-7507-42D5-82B0-3705E521EA2E}" presName="connTx" presStyleLbl="parChTrans1D3" presStyleIdx="1" presStyleCnt="2"/>
      <dgm:spPr/>
    </dgm:pt>
    <dgm:pt modelId="{470FCDDF-B5B2-42A2-A1E0-2B26A68BF4A5}" type="pres">
      <dgm:prSet presAssocID="{F5F68919-3835-4684-BCEC-7CBA71FE8A70}" presName="root2" presStyleCnt="0"/>
      <dgm:spPr/>
    </dgm:pt>
    <dgm:pt modelId="{4AE72AAA-8626-466D-AC1F-D0100CCFFB5D}" type="pres">
      <dgm:prSet presAssocID="{F5F68919-3835-4684-BCEC-7CBA71FE8A70}" presName="LevelTwoTextNode" presStyleLbl="node3" presStyleIdx="1" presStyleCnt="2">
        <dgm:presLayoutVars>
          <dgm:chPref val="3"/>
        </dgm:presLayoutVars>
      </dgm:prSet>
      <dgm:spPr/>
    </dgm:pt>
    <dgm:pt modelId="{CF34BB71-6AE9-4F05-A0D1-AB9CDB1795D2}" type="pres">
      <dgm:prSet presAssocID="{F5F68919-3835-4684-BCEC-7CBA71FE8A70}" presName="level3hierChild" presStyleCnt="0"/>
      <dgm:spPr/>
    </dgm:pt>
    <dgm:pt modelId="{F53F36C7-5E7A-49A9-B868-D5DF3CA50FDF}" type="pres">
      <dgm:prSet presAssocID="{4F518EA9-DBE8-48C0-9143-E4620AB94712}" presName="conn2-1" presStyleLbl="parChTrans1D4" presStyleIdx="2" presStyleCnt="4"/>
      <dgm:spPr/>
    </dgm:pt>
    <dgm:pt modelId="{E9638F49-99E5-40BC-9AB9-C3ACD3EDE17B}" type="pres">
      <dgm:prSet presAssocID="{4F518EA9-DBE8-48C0-9143-E4620AB94712}" presName="connTx" presStyleLbl="parChTrans1D4" presStyleIdx="2" presStyleCnt="4"/>
      <dgm:spPr/>
    </dgm:pt>
    <dgm:pt modelId="{82553DE3-E79F-4CA0-AD0A-786E46B8D9B5}" type="pres">
      <dgm:prSet presAssocID="{55F7B608-CE5A-463E-80EC-17EA80E911F2}" presName="root2" presStyleCnt="0"/>
      <dgm:spPr/>
    </dgm:pt>
    <dgm:pt modelId="{1206747A-362C-481B-838F-2164E3F4B168}" type="pres">
      <dgm:prSet presAssocID="{55F7B608-CE5A-463E-80EC-17EA80E911F2}" presName="LevelTwoTextNode" presStyleLbl="node4" presStyleIdx="2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0F638E9-373D-4EEF-AE0C-3A5983137F3E}" type="pres">
      <dgm:prSet presAssocID="{55F7B608-CE5A-463E-80EC-17EA80E911F2}" presName="level3hierChild" presStyleCnt="0"/>
      <dgm:spPr/>
    </dgm:pt>
    <dgm:pt modelId="{F2C88B74-3D85-434D-B1B3-F910F40432A4}" type="pres">
      <dgm:prSet presAssocID="{C78BE869-C22C-4190-9288-E6A0FC98EBF1}" presName="conn2-1" presStyleLbl="parChTrans1D4" presStyleIdx="3" presStyleCnt="4"/>
      <dgm:spPr/>
    </dgm:pt>
    <dgm:pt modelId="{DD561B14-8FEB-4724-AE1A-AFBEAD6DAB50}" type="pres">
      <dgm:prSet presAssocID="{C78BE869-C22C-4190-9288-E6A0FC98EBF1}" presName="connTx" presStyleLbl="parChTrans1D4" presStyleIdx="3" presStyleCnt="4"/>
      <dgm:spPr/>
    </dgm:pt>
    <dgm:pt modelId="{2BC7B4EC-9AA7-4C23-AC0E-71A4D0CCE04C}" type="pres">
      <dgm:prSet presAssocID="{78EFE485-F5B7-4072-AA29-E4E61B9A7C7C}" presName="root2" presStyleCnt="0"/>
      <dgm:spPr/>
    </dgm:pt>
    <dgm:pt modelId="{972E4933-EA54-4CEC-A51B-3135CFF96200}" type="pres">
      <dgm:prSet presAssocID="{78EFE485-F5B7-4072-AA29-E4E61B9A7C7C}" presName="LevelTwoTextNode" presStyleLbl="node4" presStyleIdx="3" presStyleCnt="4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B6E2337-B36C-4624-B7DF-D1C1B4C4C88B}" type="pres">
      <dgm:prSet presAssocID="{78EFE485-F5B7-4072-AA29-E4E61B9A7C7C}" presName="level3hierChild" presStyleCnt="0"/>
      <dgm:spPr/>
    </dgm:pt>
    <dgm:pt modelId="{7B8430D6-291E-46E9-B649-4F44CAAA43C1}" type="pres">
      <dgm:prSet presAssocID="{64E7211C-C285-4C2B-881F-DBAF6FEBC2F4}" presName="conn2-1" presStyleLbl="parChTrans1D2" presStyleIdx="3" presStyleCnt="12"/>
      <dgm:spPr/>
    </dgm:pt>
    <dgm:pt modelId="{B7C7E894-C62E-4412-BE5D-A0772EFE6008}" type="pres">
      <dgm:prSet presAssocID="{64E7211C-C285-4C2B-881F-DBAF6FEBC2F4}" presName="connTx" presStyleLbl="parChTrans1D2" presStyleIdx="3" presStyleCnt="12"/>
      <dgm:spPr/>
    </dgm:pt>
    <dgm:pt modelId="{080B3755-D935-4E5F-A0EF-B75E28EC6E21}" type="pres">
      <dgm:prSet presAssocID="{1C4CB102-8B26-42E3-A954-39FAA52D0B75}" presName="root2" presStyleCnt="0"/>
      <dgm:spPr/>
    </dgm:pt>
    <dgm:pt modelId="{76C819AA-0744-4596-9C82-D19BBFD15C12}" type="pres">
      <dgm:prSet presAssocID="{1C4CB102-8B26-42E3-A954-39FAA52D0B75}" presName="LevelTwoTextNode" presStyleLbl="node2" presStyleIdx="3" presStyleCnt="1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D5FA3A9-D530-4C22-BB8B-55F7DD1889CB}" type="pres">
      <dgm:prSet presAssocID="{1C4CB102-8B26-42E3-A954-39FAA52D0B75}" presName="level3hierChild" presStyleCnt="0"/>
      <dgm:spPr/>
    </dgm:pt>
    <dgm:pt modelId="{286B8B24-4943-4521-9B93-DC0A5D59E34A}" type="pres">
      <dgm:prSet presAssocID="{1C66B561-352D-4F1F-BD8E-D81A733D4886}" presName="conn2-1" presStyleLbl="parChTrans1D2" presStyleIdx="4" presStyleCnt="12"/>
      <dgm:spPr/>
    </dgm:pt>
    <dgm:pt modelId="{81A37E2C-01FA-4736-96A5-600BE593F93A}" type="pres">
      <dgm:prSet presAssocID="{1C66B561-352D-4F1F-BD8E-D81A733D4886}" presName="connTx" presStyleLbl="parChTrans1D2" presStyleIdx="4" presStyleCnt="12"/>
      <dgm:spPr/>
    </dgm:pt>
    <dgm:pt modelId="{C28EB9FA-E54F-470E-9635-DE1C0B6D130E}" type="pres">
      <dgm:prSet presAssocID="{D627688B-C80C-4C01-999D-F6F50A959D88}" presName="root2" presStyleCnt="0"/>
      <dgm:spPr/>
    </dgm:pt>
    <dgm:pt modelId="{AFB45172-6A13-40FF-9F27-696B76712664}" type="pres">
      <dgm:prSet presAssocID="{D627688B-C80C-4C01-999D-F6F50A959D88}" presName="LevelTwoTextNode" presStyleLbl="node2" presStyleIdx="4" presStyleCnt="1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35BAD34-5CD3-48B9-8B05-6170575A2BDD}" type="pres">
      <dgm:prSet presAssocID="{D627688B-C80C-4C01-999D-F6F50A959D88}" presName="level3hierChild" presStyleCnt="0"/>
      <dgm:spPr/>
    </dgm:pt>
    <dgm:pt modelId="{B7A1340F-5CD1-435A-84C3-6977C48C4E53}" type="pres">
      <dgm:prSet presAssocID="{21AF560D-2211-49BC-B9FB-AAAA57BDBF71}" presName="conn2-1" presStyleLbl="parChTrans1D2" presStyleIdx="5" presStyleCnt="12"/>
      <dgm:spPr/>
    </dgm:pt>
    <dgm:pt modelId="{452C1467-EB4F-4F98-A483-B89968404C1B}" type="pres">
      <dgm:prSet presAssocID="{21AF560D-2211-49BC-B9FB-AAAA57BDBF71}" presName="connTx" presStyleLbl="parChTrans1D2" presStyleIdx="5" presStyleCnt="12"/>
      <dgm:spPr/>
    </dgm:pt>
    <dgm:pt modelId="{DAE7B6EB-48B4-4BF1-8162-1EFE2D7CF128}" type="pres">
      <dgm:prSet presAssocID="{D4E333D0-AF3B-43CC-9AEA-F673E1E2C45C}" presName="root2" presStyleCnt="0"/>
      <dgm:spPr/>
    </dgm:pt>
    <dgm:pt modelId="{396B1B9E-8D77-4BCC-A713-25E470848437}" type="pres">
      <dgm:prSet presAssocID="{D4E333D0-AF3B-43CC-9AEA-F673E1E2C45C}" presName="LevelTwoTextNode" presStyleLbl="node2" presStyleIdx="5" presStyleCnt="12">
        <dgm:presLayoutVars>
          <dgm:chPref val="3"/>
        </dgm:presLayoutVars>
      </dgm:prSet>
      <dgm:spPr/>
    </dgm:pt>
    <dgm:pt modelId="{A2F5A4F7-CFE2-4E44-855C-AE7F7CAD6D27}" type="pres">
      <dgm:prSet presAssocID="{D4E333D0-AF3B-43CC-9AEA-F673E1E2C45C}" presName="level3hierChild" presStyleCnt="0"/>
      <dgm:spPr/>
    </dgm:pt>
    <dgm:pt modelId="{BEAA6E94-8A3A-45CC-A3C9-0B822600C9EF}" type="pres">
      <dgm:prSet presAssocID="{26BC0321-8310-4D8A-BBC1-251F31B741BA}" presName="conn2-1" presStyleLbl="parChTrans1D2" presStyleIdx="6" presStyleCnt="12"/>
      <dgm:spPr/>
    </dgm:pt>
    <dgm:pt modelId="{00BFD560-C319-40F5-8B12-DCC86F1C388D}" type="pres">
      <dgm:prSet presAssocID="{26BC0321-8310-4D8A-BBC1-251F31B741BA}" presName="connTx" presStyleLbl="parChTrans1D2" presStyleIdx="6" presStyleCnt="12"/>
      <dgm:spPr/>
    </dgm:pt>
    <dgm:pt modelId="{FBD7D068-7260-4DF4-8944-01E7937144FB}" type="pres">
      <dgm:prSet presAssocID="{05B2676D-1673-4D7E-A8B8-CB97414D52F9}" presName="root2" presStyleCnt="0"/>
      <dgm:spPr/>
    </dgm:pt>
    <dgm:pt modelId="{FBA23A8D-7370-40FC-BB16-5431BC3D1814}" type="pres">
      <dgm:prSet presAssocID="{05B2676D-1673-4D7E-A8B8-CB97414D52F9}" presName="LevelTwoTextNode" presStyleLbl="node2" presStyleIdx="6" presStyleCnt="12">
        <dgm:presLayoutVars>
          <dgm:chPref val="3"/>
        </dgm:presLayoutVars>
      </dgm:prSet>
      <dgm:spPr/>
    </dgm:pt>
    <dgm:pt modelId="{CC3B9A93-B410-49BF-B472-B60E4DC78661}" type="pres">
      <dgm:prSet presAssocID="{05B2676D-1673-4D7E-A8B8-CB97414D52F9}" presName="level3hierChild" presStyleCnt="0"/>
      <dgm:spPr/>
    </dgm:pt>
    <dgm:pt modelId="{F10C3A52-528A-4C07-AC37-2163EEC7EB02}" type="pres">
      <dgm:prSet presAssocID="{2E5884D9-F2A6-46EA-AB2A-BCD9DB0B2167}" presName="conn2-1" presStyleLbl="parChTrans1D2" presStyleIdx="7" presStyleCnt="12"/>
      <dgm:spPr/>
    </dgm:pt>
    <dgm:pt modelId="{1969D60A-76A8-41D9-A95A-0D78709A51E5}" type="pres">
      <dgm:prSet presAssocID="{2E5884D9-F2A6-46EA-AB2A-BCD9DB0B2167}" presName="connTx" presStyleLbl="parChTrans1D2" presStyleIdx="7" presStyleCnt="12"/>
      <dgm:spPr/>
    </dgm:pt>
    <dgm:pt modelId="{DE15A438-E58E-45A6-BEBA-87E2EF80FFA9}" type="pres">
      <dgm:prSet presAssocID="{0ADBBEA0-728D-4F4F-BBFE-71281D35E11D}" presName="root2" presStyleCnt="0"/>
      <dgm:spPr/>
    </dgm:pt>
    <dgm:pt modelId="{D9CED477-BE6B-4077-8C6D-E2AC8AC506CF}" type="pres">
      <dgm:prSet presAssocID="{0ADBBEA0-728D-4F4F-BBFE-71281D35E11D}" presName="LevelTwoTextNode" presStyleLbl="node2" presStyleIdx="7" presStyleCnt="1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54B59266-8DE7-409B-8994-22FF16636CB0}" type="pres">
      <dgm:prSet presAssocID="{0ADBBEA0-728D-4F4F-BBFE-71281D35E11D}" presName="level3hierChild" presStyleCnt="0"/>
      <dgm:spPr/>
    </dgm:pt>
    <dgm:pt modelId="{1D09C788-4CBD-4E2E-B9AF-A351E5BD2B70}" type="pres">
      <dgm:prSet presAssocID="{6CC289BC-AD98-4B52-948C-E884CC31A79A}" presName="conn2-1" presStyleLbl="parChTrans1D2" presStyleIdx="8" presStyleCnt="12"/>
      <dgm:spPr/>
    </dgm:pt>
    <dgm:pt modelId="{888B8D37-4870-4415-B15D-E25517AB1F63}" type="pres">
      <dgm:prSet presAssocID="{6CC289BC-AD98-4B52-948C-E884CC31A79A}" presName="connTx" presStyleLbl="parChTrans1D2" presStyleIdx="8" presStyleCnt="12"/>
      <dgm:spPr/>
    </dgm:pt>
    <dgm:pt modelId="{FEE50290-00AE-468C-AB60-71480B401730}" type="pres">
      <dgm:prSet presAssocID="{B3F23915-B6E7-4565-BFEB-3361970E4438}" presName="root2" presStyleCnt="0"/>
      <dgm:spPr/>
    </dgm:pt>
    <dgm:pt modelId="{F8E881ED-E5C2-42B6-850D-8C02B3CADF96}" type="pres">
      <dgm:prSet presAssocID="{B3F23915-B6E7-4565-BFEB-3361970E4438}" presName="LevelTwoTextNode" presStyleLbl="node2" presStyleIdx="8" presStyleCnt="12">
        <dgm:presLayoutVars>
          <dgm:chPref val="3"/>
        </dgm:presLayoutVars>
      </dgm:prSet>
      <dgm:spPr/>
    </dgm:pt>
    <dgm:pt modelId="{BEB8F850-050F-4134-9ADF-C6308D02B612}" type="pres">
      <dgm:prSet presAssocID="{B3F23915-B6E7-4565-BFEB-3361970E4438}" presName="level3hierChild" presStyleCnt="0"/>
      <dgm:spPr/>
    </dgm:pt>
    <dgm:pt modelId="{C1AAD71F-295E-4E44-B64C-DF55F43AF81F}" type="pres">
      <dgm:prSet presAssocID="{523C43BE-D5CC-4F7B-9B9B-E6E6EEE55F0C}" presName="conn2-1" presStyleLbl="parChTrans1D2" presStyleIdx="9" presStyleCnt="12"/>
      <dgm:spPr/>
    </dgm:pt>
    <dgm:pt modelId="{151329C0-BA23-4A0D-95E9-92711C0A798D}" type="pres">
      <dgm:prSet presAssocID="{523C43BE-D5CC-4F7B-9B9B-E6E6EEE55F0C}" presName="connTx" presStyleLbl="parChTrans1D2" presStyleIdx="9" presStyleCnt="12"/>
      <dgm:spPr/>
    </dgm:pt>
    <dgm:pt modelId="{636ADE58-8795-48AD-BC01-91D064784CF1}" type="pres">
      <dgm:prSet presAssocID="{1CBADD15-1433-4D07-B7A8-67806E7F572D}" presName="root2" presStyleCnt="0"/>
      <dgm:spPr/>
    </dgm:pt>
    <dgm:pt modelId="{F58917E6-888E-4E8F-B6AB-2C1D6FAC585B}" type="pres">
      <dgm:prSet presAssocID="{1CBADD15-1433-4D07-B7A8-67806E7F572D}" presName="LevelTwoTextNode" presStyleLbl="node2" presStyleIdx="9" presStyleCnt="1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49BF5A5-9401-472A-AB41-324285B6A706}" type="pres">
      <dgm:prSet presAssocID="{1CBADD15-1433-4D07-B7A8-67806E7F572D}" presName="level3hierChild" presStyleCnt="0"/>
      <dgm:spPr/>
    </dgm:pt>
    <dgm:pt modelId="{7C00AA1B-F09F-45A3-8123-23EC7A787C79}" type="pres">
      <dgm:prSet presAssocID="{C7038BB4-6F94-43C4-B1E7-ED0DAB4AFB1D}" presName="conn2-1" presStyleLbl="parChTrans1D2" presStyleIdx="10" presStyleCnt="12"/>
      <dgm:spPr/>
    </dgm:pt>
    <dgm:pt modelId="{6D231FD1-D471-4B32-8BE2-B5087D5A9FC3}" type="pres">
      <dgm:prSet presAssocID="{C7038BB4-6F94-43C4-B1E7-ED0DAB4AFB1D}" presName="connTx" presStyleLbl="parChTrans1D2" presStyleIdx="10" presStyleCnt="12"/>
      <dgm:spPr/>
    </dgm:pt>
    <dgm:pt modelId="{B3F1A0CB-B08D-4BC8-9C23-4408610CE82F}" type="pres">
      <dgm:prSet presAssocID="{A86E2965-F7ED-403A-A73F-393FA168E286}" presName="root2" presStyleCnt="0"/>
      <dgm:spPr/>
    </dgm:pt>
    <dgm:pt modelId="{D6AEAEC8-A502-42D0-B362-E99213B2A512}" type="pres">
      <dgm:prSet presAssocID="{A86E2965-F7ED-403A-A73F-393FA168E286}" presName="LevelTwoTextNode" presStyleLbl="node2" presStyleIdx="10" presStyleCnt="12">
        <dgm:presLayoutVars>
          <dgm:chPref val="3"/>
        </dgm:presLayoutVars>
      </dgm:prSet>
      <dgm:spPr/>
    </dgm:pt>
    <dgm:pt modelId="{EE08BF81-D2B2-4519-8ED4-248675668933}" type="pres">
      <dgm:prSet presAssocID="{A86E2965-F7ED-403A-A73F-393FA168E286}" presName="level3hierChild" presStyleCnt="0"/>
      <dgm:spPr/>
    </dgm:pt>
    <dgm:pt modelId="{928D2291-81E0-46E2-BC12-100440D5600E}" type="pres">
      <dgm:prSet presAssocID="{1E3A834A-182B-4532-955A-41A4F8311DAB}" presName="conn2-1" presStyleLbl="parChTrans1D2" presStyleIdx="11" presStyleCnt="12"/>
      <dgm:spPr/>
    </dgm:pt>
    <dgm:pt modelId="{C7558F94-A827-45DA-A625-C98B4459A3F9}" type="pres">
      <dgm:prSet presAssocID="{1E3A834A-182B-4532-955A-41A4F8311DAB}" presName="connTx" presStyleLbl="parChTrans1D2" presStyleIdx="11" presStyleCnt="12"/>
      <dgm:spPr/>
    </dgm:pt>
    <dgm:pt modelId="{97985DC4-F53D-4CC8-91F6-CF0A7B0C1C77}" type="pres">
      <dgm:prSet presAssocID="{3330F042-10D5-470D-BB29-F5D92609B2C2}" presName="root2" presStyleCnt="0"/>
      <dgm:spPr/>
    </dgm:pt>
    <dgm:pt modelId="{16DB0A5D-2925-49C8-ABAF-72624BEDA7DC}" type="pres">
      <dgm:prSet presAssocID="{3330F042-10D5-470D-BB29-F5D92609B2C2}" presName="LevelTwoTextNode" presStyleLbl="node2" presStyleIdx="11" presStyleCnt="12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F8F0B97-23C4-4CEE-9624-81FD5C742BA9}" type="pres">
      <dgm:prSet presAssocID="{3330F042-10D5-470D-BB29-F5D92609B2C2}" presName="level3hierChild" presStyleCnt="0"/>
      <dgm:spPr/>
    </dgm:pt>
  </dgm:ptLst>
  <dgm:cxnLst>
    <dgm:cxn modelId="{5E412F05-8A63-4A30-B964-DFE417901380}" type="presOf" srcId="{BA6D634A-981D-4B28-A24E-BDB044D1530F}" destId="{0AFF75ED-ECB6-4439-9E52-091756ECFC3A}" srcOrd="0" destOrd="0" presId="urn:microsoft.com/office/officeart/2008/layout/HorizontalMultiLevelHierarchy"/>
    <dgm:cxn modelId="{A8492304-5BC0-4517-B600-3130E53A2D91}" type="presOf" srcId="{4F518EA9-DBE8-48C0-9143-E4620AB94712}" destId="{E9638F49-99E5-40BC-9AB9-C3ACD3EDE17B}" srcOrd="1" destOrd="0" presId="urn:microsoft.com/office/officeart/2008/layout/HorizontalMultiLevelHierarchy"/>
    <dgm:cxn modelId="{E0CB3910-AA76-4576-A183-C442A8A60B37}" type="presOf" srcId="{B3F23915-B6E7-4565-BFEB-3361970E4438}" destId="{F8E881ED-E5C2-42B6-850D-8C02B3CADF96}" srcOrd="0" destOrd="0" presId="urn:microsoft.com/office/officeart/2008/layout/HorizontalMultiLevelHierarchy"/>
    <dgm:cxn modelId="{F856A0BF-19F8-4BB6-8400-7CD11745D9FB}" type="presOf" srcId="{6CC289BC-AD98-4B52-948C-E884CC31A79A}" destId="{888B8D37-4870-4415-B15D-E25517AB1F63}" srcOrd="1" destOrd="0" presId="urn:microsoft.com/office/officeart/2008/layout/HorizontalMultiLevelHierarchy"/>
    <dgm:cxn modelId="{1B2A8CFC-7360-42B3-8D24-6F56316C7E43}" type="presOf" srcId="{6EA72803-75AC-4004-9213-523C2C844A32}" destId="{92236B68-832B-4305-8963-FCBE29DDD502}" srcOrd="0" destOrd="0" presId="urn:microsoft.com/office/officeart/2008/layout/HorizontalMultiLevelHierarchy"/>
    <dgm:cxn modelId="{B92EC9CF-01B5-4F02-88AF-8DE64ACCC8C3}" srcId="{6EA72803-75AC-4004-9213-523C2C844A32}" destId="{B3F23915-B6E7-4565-BFEB-3361970E4438}" srcOrd="8" destOrd="0" parTransId="{6CC289BC-AD98-4B52-948C-E884CC31A79A}" sibTransId="{55E027DD-6805-48D5-99F8-4806E6AB2148}"/>
    <dgm:cxn modelId="{7D9C8E16-37C1-4AAD-A6A9-44336195C5FC}" type="presOf" srcId="{26771D77-F07C-4B7D-B663-72FC9A50EB3A}" destId="{5ABF2AEE-CC0C-4E65-9866-B369C0538DEA}" srcOrd="0" destOrd="0" presId="urn:microsoft.com/office/officeart/2008/layout/HorizontalMultiLevelHierarchy"/>
    <dgm:cxn modelId="{4BF2EFEA-CFE0-4600-8D08-95626C8DDFEE}" type="presOf" srcId="{EF3BB48C-AE15-41C7-875D-ED057224CC98}" destId="{65A4DF84-B52C-4DD1-B4BF-434433074C96}" srcOrd="0" destOrd="0" presId="urn:microsoft.com/office/officeart/2008/layout/HorizontalMultiLevelHierarchy"/>
    <dgm:cxn modelId="{606C9C25-D5D3-4E2F-996D-2EE17708C2B5}" srcId="{6EA72803-75AC-4004-9213-523C2C844A32}" destId="{A86E2965-F7ED-403A-A73F-393FA168E286}" srcOrd="10" destOrd="0" parTransId="{C7038BB4-6F94-43C4-B1E7-ED0DAB4AFB1D}" sibTransId="{837755C7-2D27-450D-9E7B-437F032C7C92}"/>
    <dgm:cxn modelId="{7F80F023-B8D9-4969-B3B1-8264B9A78390}" type="presOf" srcId="{D627688B-C80C-4C01-999D-F6F50A959D88}" destId="{AFB45172-6A13-40FF-9F27-696B76712664}" srcOrd="0" destOrd="0" presId="urn:microsoft.com/office/officeart/2008/layout/HorizontalMultiLevelHierarchy"/>
    <dgm:cxn modelId="{70215D0C-CCA7-4C19-A1EB-56B6552AE5C3}" type="presOf" srcId="{CB22B89B-3DAF-4E6D-836E-173F9842A7ED}" destId="{39622A46-86B3-4268-84B2-07378E4BC6E8}" srcOrd="0" destOrd="0" presId="urn:microsoft.com/office/officeart/2008/layout/HorizontalMultiLevelHierarchy"/>
    <dgm:cxn modelId="{300ACDC7-C34C-4E32-8D5F-18718122CDA3}" srcId="{F5F68919-3835-4684-BCEC-7CBA71FE8A70}" destId="{55F7B608-CE5A-463E-80EC-17EA80E911F2}" srcOrd="0" destOrd="0" parTransId="{4F518EA9-DBE8-48C0-9143-E4620AB94712}" sibTransId="{3E3C7153-86A6-4DFA-99BA-33B14FB589E8}"/>
    <dgm:cxn modelId="{6CE784C1-830F-445A-96AB-F5473C0E8623}" type="presOf" srcId="{5ED21936-224F-4ACC-B297-2C32E063385F}" destId="{BE413263-2B80-4921-8616-7978DEAD1A2B}" srcOrd="0" destOrd="0" presId="urn:microsoft.com/office/officeart/2008/layout/HorizontalMultiLevelHierarchy"/>
    <dgm:cxn modelId="{89DB1E43-E982-45AF-AEB2-774D202BF1DA}" type="presOf" srcId="{C78BE869-C22C-4190-9288-E6A0FC98EBF1}" destId="{DD561B14-8FEB-4724-AE1A-AFBEAD6DAB50}" srcOrd="1" destOrd="0" presId="urn:microsoft.com/office/officeart/2008/layout/HorizontalMultiLevelHierarchy"/>
    <dgm:cxn modelId="{28CBE084-3917-45CC-965F-AD2319F6D7C1}" type="presOf" srcId="{1CBADD15-1433-4D07-B7A8-67806E7F572D}" destId="{F58917E6-888E-4E8F-B6AB-2C1D6FAC585B}" srcOrd="0" destOrd="0" presId="urn:microsoft.com/office/officeart/2008/layout/HorizontalMultiLevelHierarchy"/>
    <dgm:cxn modelId="{BB5E40A0-4CCB-4358-A1BD-C854D3AFF343}" type="presOf" srcId="{26BC0321-8310-4D8A-BBC1-251F31B741BA}" destId="{BEAA6E94-8A3A-45CC-A3C9-0B822600C9EF}" srcOrd="0" destOrd="0" presId="urn:microsoft.com/office/officeart/2008/layout/HorizontalMultiLevelHierarchy"/>
    <dgm:cxn modelId="{F95E1E81-B4BB-4F25-AA2B-2B897AEEDB74}" type="presOf" srcId="{D4E333D0-AF3B-43CC-9AEA-F673E1E2C45C}" destId="{396B1B9E-8D77-4BCC-A713-25E470848437}" srcOrd="0" destOrd="0" presId="urn:microsoft.com/office/officeart/2008/layout/HorizontalMultiLevelHierarchy"/>
    <dgm:cxn modelId="{EFD5B241-AD37-429F-A820-731DE31052CF}" type="presOf" srcId="{523C43BE-D5CC-4F7B-9B9B-E6E6EEE55F0C}" destId="{151329C0-BA23-4A0D-95E9-92711C0A798D}" srcOrd="1" destOrd="0" presId="urn:microsoft.com/office/officeart/2008/layout/HorizontalMultiLevelHierarchy"/>
    <dgm:cxn modelId="{898F84DE-5DAF-4C7E-920B-B3BE4D56513B}" type="presOf" srcId="{2E5884D9-F2A6-46EA-AB2A-BCD9DB0B2167}" destId="{F10C3A52-528A-4C07-AC37-2163EEC7EB02}" srcOrd="0" destOrd="0" presId="urn:microsoft.com/office/officeart/2008/layout/HorizontalMultiLevelHierarchy"/>
    <dgm:cxn modelId="{8D3ECEE2-19A3-4C59-8B09-496B1F4F6BF9}" type="presOf" srcId="{87E3CF9D-99DB-48A8-90FE-D00B3889786B}" destId="{8EC745AE-1CCC-455B-B704-545D812093B6}" srcOrd="0" destOrd="0" presId="urn:microsoft.com/office/officeart/2008/layout/HorizontalMultiLevelHierarchy"/>
    <dgm:cxn modelId="{6EB0D34E-DB54-424C-956C-69A1574F1B15}" type="presOf" srcId="{1C66B561-352D-4F1F-BD8E-D81A733D4886}" destId="{81A37E2C-01FA-4736-96A5-600BE593F93A}" srcOrd="1" destOrd="0" presId="urn:microsoft.com/office/officeart/2008/layout/HorizontalMultiLevelHierarchy"/>
    <dgm:cxn modelId="{98A126E5-AF74-469C-954C-905B680A3488}" srcId="{6EA72803-75AC-4004-9213-523C2C844A32}" destId="{1C4CB102-8B26-42E3-A954-39FAA52D0B75}" srcOrd="3" destOrd="0" parTransId="{64E7211C-C285-4C2B-881F-DBAF6FEBC2F4}" sibTransId="{AE82FCD6-E703-4DAF-B7A8-AA76472E6482}"/>
    <dgm:cxn modelId="{747076D1-E1F5-4650-B89D-90E704AA3B91}" type="presOf" srcId="{26BC0321-8310-4D8A-BBC1-251F31B741BA}" destId="{00BFD560-C319-40F5-8B12-DCC86F1C388D}" srcOrd="1" destOrd="0" presId="urn:microsoft.com/office/officeart/2008/layout/HorizontalMultiLevelHierarchy"/>
    <dgm:cxn modelId="{ABB9B76C-DBC4-4EEA-A886-04AE89E4E673}" type="presOf" srcId="{ECA4C865-627A-4DF9-A667-2A294BBBD829}" destId="{3360F206-12B4-4C99-A20C-B52BA0201C94}" srcOrd="1" destOrd="0" presId="urn:microsoft.com/office/officeart/2008/layout/HorizontalMultiLevelHierarchy"/>
    <dgm:cxn modelId="{F19BD63B-83DC-4D2C-A1D0-7C040B78AE8B}" srcId="{6EA72803-75AC-4004-9213-523C2C844A32}" destId="{A8077A3E-B736-4661-B750-BDC3B4E9B5A3}" srcOrd="1" destOrd="0" parTransId="{ECA4C865-627A-4DF9-A667-2A294BBBD829}" sibTransId="{5184C632-8C88-42DB-AF36-0CBF050103A8}"/>
    <dgm:cxn modelId="{71984A47-710F-480A-B1AB-DF368921DBB5}" type="presOf" srcId="{A8077A3E-B736-4661-B750-BDC3B4E9B5A3}" destId="{FD6C2C60-AC8D-4BBA-A44A-6539575B5216}" srcOrd="0" destOrd="0" presId="urn:microsoft.com/office/officeart/2008/layout/HorizontalMultiLevelHierarchy"/>
    <dgm:cxn modelId="{8C6F9A74-4562-4606-A46E-51A686B457AA}" type="presOf" srcId="{0ADBBEA0-728D-4F4F-BBFE-71281D35E11D}" destId="{D9CED477-BE6B-4077-8C6D-E2AC8AC506CF}" srcOrd="0" destOrd="0" presId="urn:microsoft.com/office/officeart/2008/layout/HorizontalMultiLevelHierarchy"/>
    <dgm:cxn modelId="{44A61880-5CAF-4D75-881D-358DBB0AF3F4}" type="presOf" srcId="{7AAE7E81-235F-4606-8430-C9D9CCEA2E78}" destId="{23A36A35-11EB-4470-900B-9F8B80FFFDDB}" srcOrd="0" destOrd="0" presId="urn:microsoft.com/office/officeart/2008/layout/HorizontalMultiLevelHierarchy"/>
    <dgm:cxn modelId="{4B773EFA-B205-455F-9043-4D0DE1E8E975}" type="presOf" srcId="{EF3BB48C-AE15-41C7-875D-ED057224CC98}" destId="{E658AA9D-0967-4861-BC04-647E8DB2F32E}" srcOrd="1" destOrd="0" presId="urn:microsoft.com/office/officeart/2008/layout/HorizontalMultiLevelHierarchy"/>
    <dgm:cxn modelId="{03821D20-6EA5-432A-8898-D5DEC3597F9E}" srcId="{BA6D634A-981D-4B28-A24E-BDB044D1530F}" destId="{6EA72803-75AC-4004-9213-523C2C844A32}" srcOrd="0" destOrd="0" parTransId="{4559D4B4-2A5E-49C2-9282-49D78916EE09}" sibTransId="{51E4C205-DACA-49B0-A168-6DC50A3F0C38}"/>
    <dgm:cxn modelId="{4FEC0DCE-EB98-4D1D-A57D-864C49874344}" type="presOf" srcId="{64E7211C-C285-4C2B-881F-DBAF6FEBC2F4}" destId="{B7C7E894-C62E-4412-BE5D-A0772EFE6008}" srcOrd="1" destOrd="0" presId="urn:microsoft.com/office/officeart/2008/layout/HorizontalMultiLevelHierarchy"/>
    <dgm:cxn modelId="{B419CB97-9515-4B64-8CB2-6ADA6B798035}" type="presOf" srcId="{1C66B561-352D-4F1F-BD8E-D81A733D4886}" destId="{286B8B24-4943-4521-9B93-DC0A5D59E34A}" srcOrd="0" destOrd="0" presId="urn:microsoft.com/office/officeart/2008/layout/HorizontalMultiLevelHierarchy"/>
    <dgm:cxn modelId="{18EBA0DE-3DF4-4627-8545-63658F137D10}" type="presOf" srcId="{3F8AFD90-DABD-4C65-900B-EA7020774490}" destId="{3C424CB8-0506-4F69-8221-7536610818D3}" srcOrd="0" destOrd="0" presId="urn:microsoft.com/office/officeart/2008/layout/HorizontalMultiLevelHierarchy"/>
    <dgm:cxn modelId="{74AE77FD-A3F5-41E2-941F-543E5A2908A3}" type="presOf" srcId="{523C43BE-D5CC-4F7B-9B9B-E6E6EEE55F0C}" destId="{C1AAD71F-295E-4E44-B64C-DF55F43AF81F}" srcOrd="0" destOrd="0" presId="urn:microsoft.com/office/officeart/2008/layout/HorizontalMultiLevelHierarchy"/>
    <dgm:cxn modelId="{C6382B98-6879-4FC5-9506-723897F134A8}" type="presOf" srcId="{C7038BB4-6F94-43C4-B1E7-ED0DAB4AFB1D}" destId="{6D231FD1-D471-4B32-8BE2-B5087D5A9FC3}" srcOrd="1" destOrd="0" presId="urn:microsoft.com/office/officeart/2008/layout/HorizontalMultiLevelHierarchy"/>
    <dgm:cxn modelId="{92787EE5-F0AA-477F-88C2-2226698E947A}" srcId="{CB22B89B-3DAF-4E6D-836E-173F9842A7ED}" destId="{5ED21936-224F-4ACC-B297-2C32E063385F}" srcOrd="1" destOrd="0" parTransId="{26771D77-F07C-4B7D-B663-72FC9A50EB3A}" sibTransId="{8E968604-821B-427A-AF02-62BA75C90D57}"/>
    <dgm:cxn modelId="{CF5929E3-8DA0-428C-B906-3AD89E6CD8CF}" type="presOf" srcId="{1E3A834A-182B-4532-955A-41A4F8311DAB}" destId="{C7558F94-A827-45DA-A625-C98B4459A3F9}" srcOrd="1" destOrd="0" presId="urn:microsoft.com/office/officeart/2008/layout/HorizontalMultiLevelHierarchy"/>
    <dgm:cxn modelId="{50E356C8-5294-4C59-9BE3-889DC7E5104E}" type="presOf" srcId="{3F8AFD90-DABD-4C65-900B-EA7020774490}" destId="{8725D76E-4A1C-4F0F-AC1F-4D1EFEE4E2D9}" srcOrd="1" destOrd="0" presId="urn:microsoft.com/office/officeart/2008/layout/HorizontalMultiLevelHierarchy"/>
    <dgm:cxn modelId="{D446FC84-775E-4595-8682-8A99A979CBC8}" srcId="{6EA72803-75AC-4004-9213-523C2C844A32}" destId="{0ADBBEA0-728D-4F4F-BBFE-71281D35E11D}" srcOrd="7" destOrd="0" parTransId="{2E5884D9-F2A6-46EA-AB2A-BCD9DB0B2167}" sibTransId="{DD3368E2-5AF3-4275-BFED-3F4FED168288}"/>
    <dgm:cxn modelId="{EE140397-62DD-405B-ACF5-060C247AD8D9}" type="presOf" srcId="{C78BE869-C22C-4190-9288-E6A0FC98EBF1}" destId="{F2C88B74-3D85-434D-B1B3-F910F40432A4}" srcOrd="0" destOrd="0" presId="urn:microsoft.com/office/officeart/2008/layout/HorizontalMultiLevelHierarchy"/>
    <dgm:cxn modelId="{7EDE6380-8C62-4E3C-B251-10E0D24F8FB4}" srcId="{6EA72803-75AC-4004-9213-523C2C844A32}" destId="{87E3CF9D-99DB-48A8-90FE-D00B3889786B}" srcOrd="2" destOrd="0" parTransId="{3F8AFD90-DABD-4C65-900B-EA7020774490}" sibTransId="{C4FB643C-0245-40D3-8B4C-0759119B0DF9}"/>
    <dgm:cxn modelId="{EAFF3254-046C-4CEF-B19B-76EE5A4F4C7F}" srcId="{CB22B89B-3DAF-4E6D-836E-173F9842A7ED}" destId="{95FCB9B1-58B9-493B-BF69-DB5035B31738}" srcOrd="0" destOrd="0" parTransId="{FFC25C26-7AA7-4FEE-8367-9C6CCDB43319}" sibTransId="{659F6FE3-B604-47F9-A163-BF21AE1ADFA1}"/>
    <dgm:cxn modelId="{B16B649E-2F5C-4C9A-9642-8B125C07F511}" type="presOf" srcId="{55F7B608-CE5A-463E-80EC-17EA80E911F2}" destId="{1206747A-362C-481B-838F-2164E3F4B168}" srcOrd="0" destOrd="0" presId="urn:microsoft.com/office/officeart/2008/layout/HorizontalMultiLevelHierarchy"/>
    <dgm:cxn modelId="{3EC82DB3-010A-413F-8544-5E9378C7AD6C}" type="presOf" srcId="{78FEA2E3-7507-42D5-82B0-3705E521EA2E}" destId="{F7AC9FB5-60B2-43C2-909C-A62597FA4199}" srcOrd="0" destOrd="0" presId="urn:microsoft.com/office/officeart/2008/layout/HorizontalMultiLevelHierarchy"/>
    <dgm:cxn modelId="{0458B151-BF17-4C50-8DB0-BAC1565FD1C7}" type="presOf" srcId="{FFC25C26-7AA7-4FEE-8367-9C6CCDB43319}" destId="{A047B676-4591-4052-89B1-3FCFC0617971}" srcOrd="1" destOrd="0" presId="urn:microsoft.com/office/officeart/2008/layout/HorizontalMultiLevelHierarchy"/>
    <dgm:cxn modelId="{79A7B4DD-E097-43FC-A578-51DB0FA6463C}" srcId="{6EA72803-75AC-4004-9213-523C2C844A32}" destId="{D4E333D0-AF3B-43CC-9AEA-F673E1E2C45C}" srcOrd="5" destOrd="0" parTransId="{21AF560D-2211-49BC-B9FB-AAAA57BDBF71}" sibTransId="{8453577B-1FCE-483F-87B9-781A961A94FE}"/>
    <dgm:cxn modelId="{69BE00AC-6579-4E19-9E10-F7D5859E780D}" srcId="{87E3CF9D-99DB-48A8-90FE-D00B3889786B}" destId="{F5F68919-3835-4684-BCEC-7CBA71FE8A70}" srcOrd="1" destOrd="0" parTransId="{78FEA2E3-7507-42D5-82B0-3705E521EA2E}" sibTransId="{5616B7F9-A9AB-4C9A-8D40-C7AEF6029E49}"/>
    <dgm:cxn modelId="{5CB7E058-EF5A-4E67-9590-71C8BE4B4510}" type="presOf" srcId="{4F518EA9-DBE8-48C0-9143-E4620AB94712}" destId="{F53F36C7-5E7A-49A9-B868-D5DF3CA50FDF}" srcOrd="0" destOrd="0" presId="urn:microsoft.com/office/officeart/2008/layout/HorizontalMultiLevelHierarchy"/>
    <dgm:cxn modelId="{9DAFE273-5971-48D3-86C2-B77B1A82C52C}" type="presOf" srcId="{ECA4C865-627A-4DF9-A667-2A294BBBD829}" destId="{155CF8C3-3F73-4C79-A12B-17E1A89136E0}" srcOrd="0" destOrd="0" presId="urn:microsoft.com/office/officeart/2008/layout/HorizontalMultiLevelHierarchy"/>
    <dgm:cxn modelId="{45360D1B-22B4-4A58-A0E0-5DCBAFFD8BD8}" type="presOf" srcId="{78FEA2E3-7507-42D5-82B0-3705E521EA2E}" destId="{44BA65C8-4511-4DDA-AC07-E821C0D7145D}" srcOrd="1" destOrd="0" presId="urn:microsoft.com/office/officeart/2008/layout/HorizontalMultiLevelHierarchy"/>
    <dgm:cxn modelId="{0945AD65-5A92-438A-A8C9-704A8B17C505}" srcId="{6EA72803-75AC-4004-9213-523C2C844A32}" destId="{1CBADD15-1433-4D07-B7A8-67806E7F572D}" srcOrd="9" destOrd="0" parTransId="{523C43BE-D5CC-4F7B-9B9B-E6E6EEE55F0C}" sibTransId="{0F921502-10C7-479B-8D46-C0D164AC949A}"/>
    <dgm:cxn modelId="{C7DA05EE-538E-4D38-ADD7-D8B16F3ED006}" type="presOf" srcId="{1E3A834A-182B-4532-955A-41A4F8311DAB}" destId="{928D2291-81E0-46E2-BC12-100440D5600E}" srcOrd="0" destOrd="0" presId="urn:microsoft.com/office/officeart/2008/layout/HorizontalMultiLevelHierarchy"/>
    <dgm:cxn modelId="{970ED4B9-84C0-4E34-AC5A-4FC61612AAC4}" type="presOf" srcId="{BA2B201C-E1E2-4AF4-A703-D54708D76858}" destId="{C0D10D4B-5E9B-4D08-95AB-67904FB96716}" srcOrd="1" destOrd="0" presId="urn:microsoft.com/office/officeart/2008/layout/HorizontalMultiLevelHierarchy"/>
    <dgm:cxn modelId="{07E9DB73-8A43-4310-970C-15EC27754B2B}" srcId="{87E3CF9D-99DB-48A8-90FE-D00B3889786B}" destId="{CB22B89B-3DAF-4E6D-836E-173F9842A7ED}" srcOrd="0" destOrd="0" parTransId="{EF3BB48C-AE15-41C7-875D-ED057224CC98}" sibTransId="{361684F7-5DB3-4DD5-A315-8ADA473777B5}"/>
    <dgm:cxn modelId="{9512BF57-2B4B-4752-9146-68227A56B99E}" type="presOf" srcId="{78EFE485-F5B7-4072-AA29-E4E61B9A7C7C}" destId="{972E4933-EA54-4CEC-A51B-3135CFF96200}" srcOrd="0" destOrd="0" presId="urn:microsoft.com/office/officeart/2008/layout/HorizontalMultiLevelHierarchy"/>
    <dgm:cxn modelId="{CECC1AB4-9EC2-4967-A0CF-24D28310B96E}" type="presOf" srcId="{FFC25C26-7AA7-4FEE-8367-9C6CCDB43319}" destId="{4902D01C-D569-49A2-BEB7-17C9483A3655}" srcOrd="0" destOrd="0" presId="urn:microsoft.com/office/officeart/2008/layout/HorizontalMultiLevelHierarchy"/>
    <dgm:cxn modelId="{FD89F666-1DE9-4E83-9CD3-F1CC3E4DB3AE}" srcId="{6EA72803-75AC-4004-9213-523C2C844A32}" destId="{7AAE7E81-235F-4606-8430-C9D9CCEA2E78}" srcOrd="0" destOrd="0" parTransId="{BA2B201C-E1E2-4AF4-A703-D54708D76858}" sibTransId="{63D81D73-6485-4101-96E5-D298C9711622}"/>
    <dgm:cxn modelId="{74EF94E1-788B-412E-A421-5812DFB36314}" type="presOf" srcId="{95FCB9B1-58B9-493B-BF69-DB5035B31738}" destId="{48B543A7-8ED2-445B-833D-FB2A71B03EAC}" srcOrd="0" destOrd="0" presId="urn:microsoft.com/office/officeart/2008/layout/HorizontalMultiLevelHierarchy"/>
    <dgm:cxn modelId="{21AD4021-4BAA-4284-B80D-B2160C29CB97}" type="presOf" srcId="{26771D77-F07C-4B7D-B663-72FC9A50EB3A}" destId="{49100FC7-A4E4-4538-A0BB-80F3BB054DD4}" srcOrd="1" destOrd="0" presId="urn:microsoft.com/office/officeart/2008/layout/HorizontalMultiLevelHierarchy"/>
    <dgm:cxn modelId="{43D05231-9747-4413-9258-0A38D15C142A}" type="presOf" srcId="{3330F042-10D5-470D-BB29-F5D92609B2C2}" destId="{16DB0A5D-2925-49C8-ABAF-72624BEDA7DC}" srcOrd="0" destOrd="0" presId="urn:microsoft.com/office/officeart/2008/layout/HorizontalMultiLevelHierarchy"/>
    <dgm:cxn modelId="{5A8E5E02-50A5-47DC-89AB-A98FE5933D4C}" type="presOf" srcId="{05B2676D-1673-4D7E-A8B8-CB97414D52F9}" destId="{FBA23A8D-7370-40FC-BB16-5431BC3D1814}" srcOrd="0" destOrd="0" presId="urn:microsoft.com/office/officeart/2008/layout/HorizontalMultiLevelHierarchy"/>
    <dgm:cxn modelId="{92F2C04C-99FA-4E95-9DE6-AB01D89D8C7A}" srcId="{6EA72803-75AC-4004-9213-523C2C844A32}" destId="{05B2676D-1673-4D7E-A8B8-CB97414D52F9}" srcOrd="6" destOrd="0" parTransId="{26BC0321-8310-4D8A-BBC1-251F31B741BA}" sibTransId="{B6A2F40B-0084-48EC-BCF0-EAE165CA40C1}"/>
    <dgm:cxn modelId="{5BD1B5FA-42B8-43F5-A6AA-EA5FACE6ED72}" srcId="{6EA72803-75AC-4004-9213-523C2C844A32}" destId="{D627688B-C80C-4C01-999D-F6F50A959D88}" srcOrd="4" destOrd="0" parTransId="{1C66B561-352D-4F1F-BD8E-D81A733D4886}" sibTransId="{73A01830-BC14-4B7D-994B-9AF05C8AD446}"/>
    <dgm:cxn modelId="{20F59A56-9D19-4585-A117-B72A46A9F31C}" type="presOf" srcId="{1C4CB102-8B26-42E3-A954-39FAA52D0B75}" destId="{76C819AA-0744-4596-9C82-D19BBFD15C12}" srcOrd="0" destOrd="0" presId="urn:microsoft.com/office/officeart/2008/layout/HorizontalMultiLevelHierarchy"/>
    <dgm:cxn modelId="{99CE749A-2F04-4778-9AEF-A8F803E3F638}" type="presOf" srcId="{21AF560D-2211-49BC-B9FB-AAAA57BDBF71}" destId="{B7A1340F-5CD1-435A-84C3-6977C48C4E53}" srcOrd="0" destOrd="0" presId="urn:microsoft.com/office/officeart/2008/layout/HorizontalMultiLevelHierarchy"/>
    <dgm:cxn modelId="{AE88F7BB-BD1B-4DE3-A5F7-7AEB9732FD0A}" type="presOf" srcId="{A86E2965-F7ED-403A-A73F-393FA168E286}" destId="{D6AEAEC8-A502-42D0-B362-E99213B2A512}" srcOrd="0" destOrd="0" presId="urn:microsoft.com/office/officeart/2008/layout/HorizontalMultiLevelHierarchy"/>
    <dgm:cxn modelId="{258BBE17-7B54-49A0-A600-7E592503B456}" type="presOf" srcId="{6CC289BC-AD98-4B52-948C-E884CC31A79A}" destId="{1D09C788-4CBD-4E2E-B9AF-A351E5BD2B70}" srcOrd="0" destOrd="0" presId="urn:microsoft.com/office/officeart/2008/layout/HorizontalMultiLevelHierarchy"/>
    <dgm:cxn modelId="{48D9FF14-B95A-41CB-88C2-E2560FC4F47C}" type="presOf" srcId="{C7038BB4-6F94-43C4-B1E7-ED0DAB4AFB1D}" destId="{7C00AA1B-F09F-45A3-8123-23EC7A787C79}" srcOrd="0" destOrd="0" presId="urn:microsoft.com/office/officeart/2008/layout/HorizontalMultiLevelHierarchy"/>
    <dgm:cxn modelId="{7B64F0FD-426A-467A-8A56-13060F6289A2}" type="presOf" srcId="{BA2B201C-E1E2-4AF4-A703-D54708D76858}" destId="{E902F670-E3EC-4F22-931E-21E4A128FF73}" srcOrd="0" destOrd="0" presId="urn:microsoft.com/office/officeart/2008/layout/HorizontalMultiLevelHierarchy"/>
    <dgm:cxn modelId="{F1489B03-01B7-42FE-B927-CF6CC621C445}" srcId="{F5F68919-3835-4684-BCEC-7CBA71FE8A70}" destId="{78EFE485-F5B7-4072-AA29-E4E61B9A7C7C}" srcOrd="1" destOrd="0" parTransId="{C78BE869-C22C-4190-9288-E6A0FC98EBF1}" sibTransId="{57B4728D-4182-453E-BB0D-F5DC3E250E02}"/>
    <dgm:cxn modelId="{80BB71B4-0596-4C97-AAE2-A81981650616}" type="presOf" srcId="{21AF560D-2211-49BC-B9FB-AAAA57BDBF71}" destId="{452C1467-EB4F-4F98-A483-B89968404C1B}" srcOrd="1" destOrd="0" presId="urn:microsoft.com/office/officeart/2008/layout/HorizontalMultiLevelHierarchy"/>
    <dgm:cxn modelId="{95FEED60-59BD-48F2-A1A0-6E479F538ADF}" type="presOf" srcId="{2E5884D9-F2A6-46EA-AB2A-BCD9DB0B2167}" destId="{1969D60A-76A8-41D9-A95A-0D78709A51E5}" srcOrd="1" destOrd="0" presId="urn:microsoft.com/office/officeart/2008/layout/HorizontalMultiLevelHierarchy"/>
    <dgm:cxn modelId="{68C37DA1-A2D2-4BCF-8C79-C1EFB3134D06}" type="presOf" srcId="{64E7211C-C285-4C2B-881F-DBAF6FEBC2F4}" destId="{7B8430D6-291E-46E9-B649-4F44CAAA43C1}" srcOrd="0" destOrd="0" presId="urn:microsoft.com/office/officeart/2008/layout/HorizontalMultiLevelHierarchy"/>
    <dgm:cxn modelId="{04179801-362A-402A-83B5-9243545C9F9A}" srcId="{6EA72803-75AC-4004-9213-523C2C844A32}" destId="{3330F042-10D5-470D-BB29-F5D92609B2C2}" srcOrd="11" destOrd="0" parTransId="{1E3A834A-182B-4532-955A-41A4F8311DAB}" sibTransId="{BF04ACC7-AD3B-4EE2-81AE-51EFDB2AF2ED}"/>
    <dgm:cxn modelId="{FCC28DF4-E731-46C6-829C-A2C646A70790}" type="presOf" srcId="{F5F68919-3835-4684-BCEC-7CBA71FE8A70}" destId="{4AE72AAA-8626-466D-AC1F-D0100CCFFB5D}" srcOrd="0" destOrd="0" presId="urn:microsoft.com/office/officeart/2008/layout/HorizontalMultiLevelHierarchy"/>
    <dgm:cxn modelId="{69C02468-B6FA-4A33-AAF9-2B813E5FBDA6}" type="presParOf" srcId="{0AFF75ED-ECB6-4439-9E52-091756ECFC3A}" destId="{74A9DDB8-16E7-4425-AFF2-0FAFE0CBA8A9}" srcOrd="0" destOrd="0" presId="urn:microsoft.com/office/officeart/2008/layout/HorizontalMultiLevelHierarchy"/>
    <dgm:cxn modelId="{9F62B2E8-E8FE-4251-B34E-C471A3ECC02A}" type="presParOf" srcId="{74A9DDB8-16E7-4425-AFF2-0FAFE0CBA8A9}" destId="{92236B68-832B-4305-8963-FCBE29DDD502}" srcOrd="0" destOrd="0" presId="urn:microsoft.com/office/officeart/2008/layout/HorizontalMultiLevelHierarchy"/>
    <dgm:cxn modelId="{269CEB04-12FF-4953-B602-37F05A530158}" type="presParOf" srcId="{74A9DDB8-16E7-4425-AFF2-0FAFE0CBA8A9}" destId="{D772B09E-7D8A-4FF7-9CB7-3304B6C7532D}" srcOrd="1" destOrd="0" presId="urn:microsoft.com/office/officeart/2008/layout/HorizontalMultiLevelHierarchy"/>
    <dgm:cxn modelId="{76EBB186-DD22-4E74-B451-DFDCD3E2DF00}" type="presParOf" srcId="{D772B09E-7D8A-4FF7-9CB7-3304B6C7532D}" destId="{E902F670-E3EC-4F22-931E-21E4A128FF73}" srcOrd="0" destOrd="0" presId="urn:microsoft.com/office/officeart/2008/layout/HorizontalMultiLevelHierarchy"/>
    <dgm:cxn modelId="{4ACE3708-2CBE-4A8D-95EA-9D74AE538470}" type="presParOf" srcId="{E902F670-E3EC-4F22-931E-21E4A128FF73}" destId="{C0D10D4B-5E9B-4D08-95AB-67904FB96716}" srcOrd="0" destOrd="0" presId="urn:microsoft.com/office/officeart/2008/layout/HorizontalMultiLevelHierarchy"/>
    <dgm:cxn modelId="{809AECA6-7E22-43BE-8DDA-DE9EA60497A2}" type="presParOf" srcId="{D772B09E-7D8A-4FF7-9CB7-3304B6C7532D}" destId="{D5ABC009-120F-4E82-B0DE-E3493C0475EC}" srcOrd="1" destOrd="0" presId="urn:microsoft.com/office/officeart/2008/layout/HorizontalMultiLevelHierarchy"/>
    <dgm:cxn modelId="{28FB6D68-6248-46E7-8A71-573AF37523AA}" type="presParOf" srcId="{D5ABC009-120F-4E82-B0DE-E3493C0475EC}" destId="{23A36A35-11EB-4470-900B-9F8B80FFFDDB}" srcOrd="0" destOrd="0" presId="urn:microsoft.com/office/officeart/2008/layout/HorizontalMultiLevelHierarchy"/>
    <dgm:cxn modelId="{9F75EA0E-CA7B-48CC-AE6B-5DE9E1574647}" type="presParOf" srcId="{D5ABC009-120F-4E82-B0DE-E3493C0475EC}" destId="{9CCE6164-A256-4E22-9275-85E5CFC2CA7A}" srcOrd="1" destOrd="0" presId="urn:microsoft.com/office/officeart/2008/layout/HorizontalMultiLevelHierarchy"/>
    <dgm:cxn modelId="{519FF557-1ACC-4A1E-A749-BB9F5E64183D}" type="presParOf" srcId="{D772B09E-7D8A-4FF7-9CB7-3304B6C7532D}" destId="{155CF8C3-3F73-4C79-A12B-17E1A89136E0}" srcOrd="2" destOrd="0" presId="urn:microsoft.com/office/officeart/2008/layout/HorizontalMultiLevelHierarchy"/>
    <dgm:cxn modelId="{9E1B2919-B407-460D-A826-CAD3445DB744}" type="presParOf" srcId="{155CF8C3-3F73-4C79-A12B-17E1A89136E0}" destId="{3360F206-12B4-4C99-A20C-B52BA0201C94}" srcOrd="0" destOrd="0" presId="urn:microsoft.com/office/officeart/2008/layout/HorizontalMultiLevelHierarchy"/>
    <dgm:cxn modelId="{04793FE2-EB7C-4304-A25A-53C390E67D2B}" type="presParOf" srcId="{D772B09E-7D8A-4FF7-9CB7-3304B6C7532D}" destId="{B4ED3A54-FDB5-44B2-8204-25F39B288F9E}" srcOrd="3" destOrd="0" presId="urn:microsoft.com/office/officeart/2008/layout/HorizontalMultiLevelHierarchy"/>
    <dgm:cxn modelId="{E3B8CFCC-52EC-461D-BAD7-038231D75101}" type="presParOf" srcId="{B4ED3A54-FDB5-44B2-8204-25F39B288F9E}" destId="{FD6C2C60-AC8D-4BBA-A44A-6539575B5216}" srcOrd="0" destOrd="0" presId="urn:microsoft.com/office/officeart/2008/layout/HorizontalMultiLevelHierarchy"/>
    <dgm:cxn modelId="{177A9405-184A-4913-A589-67DD141E0CDD}" type="presParOf" srcId="{B4ED3A54-FDB5-44B2-8204-25F39B288F9E}" destId="{CFC1C70D-433D-40A2-9401-8AF7E731C99D}" srcOrd="1" destOrd="0" presId="urn:microsoft.com/office/officeart/2008/layout/HorizontalMultiLevelHierarchy"/>
    <dgm:cxn modelId="{CEA6AC1D-CFB9-4696-B973-B18CC0042861}" type="presParOf" srcId="{D772B09E-7D8A-4FF7-9CB7-3304B6C7532D}" destId="{3C424CB8-0506-4F69-8221-7536610818D3}" srcOrd="4" destOrd="0" presId="urn:microsoft.com/office/officeart/2008/layout/HorizontalMultiLevelHierarchy"/>
    <dgm:cxn modelId="{A6E69A7B-369E-4F51-8DDB-EE6B48409C75}" type="presParOf" srcId="{3C424CB8-0506-4F69-8221-7536610818D3}" destId="{8725D76E-4A1C-4F0F-AC1F-4D1EFEE4E2D9}" srcOrd="0" destOrd="0" presId="urn:microsoft.com/office/officeart/2008/layout/HorizontalMultiLevelHierarchy"/>
    <dgm:cxn modelId="{D8B0A057-5114-4574-AF87-5F460D77DBA6}" type="presParOf" srcId="{D772B09E-7D8A-4FF7-9CB7-3304B6C7532D}" destId="{DBA32644-4AE2-4247-A8AD-A84EBAB43C59}" srcOrd="5" destOrd="0" presId="urn:microsoft.com/office/officeart/2008/layout/HorizontalMultiLevelHierarchy"/>
    <dgm:cxn modelId="{30D167A0-2E76-46DE-A393-58B2D68D0E9B}" type="presParOf" srcId="{DBA32644-4AE2-4247-A8AD-A84EBAB43C59}" destId="{8EC745AE-1CCC-455B-B704-545D812093B6}" srcOrd="0" destOrd="0" presId="urn:microsoft.com/office/officeart/2008/layout/HorizontalMultiLevelHierarchy"/>
    <dgm:cxn modelId="{466B84F5-28C6-490D-8F0F-3E9E12062710}" type="presParOf" srcId="{DBA32644-4AE2-4247-A8AD-A84EBAB43C59}" destId="{48029FD1-AD6C-4751-A3E2-1493B4DAE238}" srcOrd="1" destOrd="0" presId="urn:microsoft.com/office/officeart/2008/layout/HorizontalMultiLevelHierarchy"/>
    <dgm:cxn modelId="{903151D8-116F-4C69-8906-315DBFED7695}" type="presParOf" srcId="{48029FD1-AD6C-4751-A3E2-1493B4DAE238}" destId="{65A4DF84-B52C-4DD1-B4BF-434433074C96}" srcOrd="0" destOrd="0" presId="urn:microsoft.com/office/officeart/2008/layout/HorizontalMultiLevelHierarchy"/>
    <dgm:cxn modelId="{C847E21C-01F3-4E81-9E51-ECC4A3B62577}" type="presParOf" srcId="{65A4DF84-B52C-4DD1-B4BF-434433074C96}" destId="{E658AA9D-0967-4861-BC04-647E8DB2F32E}" srcOrd="0" destOrd="0" presId="urn:microsoft.com/office/officeart/2008/layout/HorizontalMultiLevelHierarchy"/>
    <dgm:cxn modelId="{3C02FE42-B42A-416A-9628-84EF9884A2D5}" type="presParOf" srcId="{48029FD1-AD6C-4751-A3E2-1493B4DAE238}" destId="{20F665C8-133E-4DE4-8ACD-DA93086329BD}" srcOrd="1" destOrd="0" presId="urn:microsoft.com/office/officeart/2008/layout/HorizontalMultiLevelHierarchy"/>
    <dgm:cxn modelId="{C82A38B4-8A50-481D-A930-48C5CC442B45}" type="presParOf" srcId="{20F665C8-133E-4DE4-8ACD-DA93086329BD}" destId="{39622A46-86B3-4268-84B2-07378E4BC6E8}" srcOrd="0" destOrd="0" presId="urn:microsoft.com/office/officeart/2008/layout/HorizontalMultiLevelHierarchy"/>
    <dgm:cxn modelId="{BFA7C7F7-2EF5-4416-B237-54032621D116}" type="presParOf" srcId="{20F665C8-133E-4DE4-8ACD-DA93086329BD}" destId="{7230C053-C977-4A00-B443-E63416B9BF6C}" srcOrd="1" destOrd="0" presId="urn:microsoft.com/office/officeart/2008/layout/HorizontalMultiLevelHierarchy"/>
    <dgm:cxn modelId="{E8A4A026-2DD0-4C2F-A874-E4E1444442DB}" type="presParOf" srcId="{7230C053-C977-4A00-B443-E63416B9BF6C}" destId="{4902D01C-D569-49A2-BEB7-17C9483A3655}" srcOrd="0" destOrd="0" presId="urn:microsoft.com/office/officeart/2008/layout/HorizontalMultiLevelHierarchy"/>
    <dgm:cxn modelId="{9C0388BF-34EE-4FFD-BA07-C10C16ABF390}" type="presParOf" srcId="{4902D01C-D569-49A2-BEB7-17C9483A3655}" destId="{A047B676-4591-4052-89B1-3FCFC0617971}" srcOrd="0" destOrd="0" presId="urn:microsoft.com/office/officeart/2008/layout/HorizontalMultiLevelHierarchy"/>
    <dgm:cxn modelId="{535BB95F-6CFC-4CD2-9D74-CEF8B9F754A7}" type="presParOf" srcId="{7230C053-C977-4A00-B443-E63416B9BF6C}" destId="{23D0DCFA-04C2-4E0E-96EF-E85F39C52440}" srcOrd="1" destOrd="0" presId="urn:microsoft.com/office/officeart/2008/layout/HorizontalMultiLevelHierarchy"/>
    <dgm:cxn modelId="{C66BD14E-FFBF-41B7-9E05-8B69F9D5A04A}" type="presParOf" srcId="{23D0DCFA-04C2-4E0E-96EF-E85F39C52440}" destId="{48B543A7-8ED2-445B-833D-FB2A71B03EAC}" srcOrd="0" destOrd="0" presId="urn:microsoft.com/office/officeart/2008/layout/HorizontalMultiLevelHierarchy"/>
    <dgm:cxn modelId="{4F5AD581-B559-4B94-B5FE-54499A477F02}" type="presParOf" srcId="{23D0DCFA-04C2-4E0E-96EF-E85F39C52440}" destId="{59FACEE2-2C67-43A9-9D75-020CA04E209E}" srcOrd="1" destOrd="0" presId="urn:microsoft.com/office/officeart/2008/layout/HorizontalMultiLevelHierarchy"/>
    <dgm:cxn modelId="{CD34D025-C3DD-4068-A967-6FBA88D6B8A6}" type="presParOf" srcId="{7230C053-C977-4A00-B443-E63416B9BF6C}" destId="{5ABF2AEE-CC0C-4E65-9866-B369C0538DEA}" srcOrd="2" destOrd="0" presId="urn:microsoft.com/office/officeart/2008/layout/HorizontalMultiLevelHierarchy"/>
    <dgm:cxn modelId="{73B33611-CDF4-4021-B808-3FF1DA6FDA3E}" type="presParOf" srcId="{5ABF2AEE-CC0C-4E65-9866-B369C0538DEA}" destId="{49100FC7-A4E4-4538-A0BB-80F3BB054DD4}" srcOrd="0" destOrd="0" presId="urn:microsoft.com/office/officeart/2008/layout/HorizontalMultiLevelHierarchy"/>
    <dgm:cxn modelId="{317495B1-2024-4E79-BC8A-390D293F1B3F}" type="presParOf" srcId="{7230C053-C977-4A00-B443-E63416B9BF6C}" destId="{C78C8EEB-CBDD-44A5-9DD2-19AD036BD295}" srcOrd="3" destOrd="0" presId="urn:microsoft.com/office/officeart/2008/layout/HorizontalMultiLevelHierarchy"/>
    <dgm:cxn modelId="{F6C17D9E-2D0D-4CB5-89CC-B2217E9EC5BE}" type="presParOf" srcId="{C78C8EEB-CBDD-44A5-9DD2-19AD036BD295}" destId="{BE413263-2B80-4921-8616-7978DEAD1A2B}" srcOrd="0" destOrd="0" presId="urn:microsoft.com/office/officeart/2008/layout/HorizontalMultiLevelHierarchy"/>
    <dgm:cxn modelId="{78EDA2C5-2A31-46F4-ACA0-411648FF70F0}" type="presParOf" srcId="{C78C8EEB-CBDD-44A5-9DD2-19AD036BD295}" destId="{39A462AF-1069-4D55-845E-665EED16DB90}" srcOrd="1" destOrd="0" presId="urn:microsoft.com/office/officeart/2008/layout/HorizontalMultiLevelHierarchy"/>
    <dgm:cxn modelId="{A751E226-67C8-48F7-915A-63F0780151BC}" type="presParOf" srcId="{48029FD1-AD6C-4751-A3E2-1493B4DAE238}" destId="{F7AC9FB5-60B2-43C2-909C-A62597FA4199}" srcOrd="2" destOrd="0" presId="urn:microsoft.com/office/officeart/2008/layout/HorizontalMultiLevelHierarchy"/>
    <dgm:cxn modelId="{52F9C323-C9FF-461A-A8E9-3FD612F07243}" type="presParOf" srcId="{F7AC9FB5-60B2-43C2-909C-A62597FA4199}" destId="{44BA65C8-4511-4DDA-AC07-E821C0D7145D}" srcOrd="0" destOrd="0" presId="urn:microsoft.com/office/officeart/2008/layout/HorizontalMultiLevelHierarchy"/>
    <dgm:cxn modelId="{BD84CE6C-B96F-487D-AF88-15B6FA0BA536}" type="presParOf" srcId="{48029FD1-AD6C-4751-A3E2-1493B4DAE238}" destId="{470FCDDF-B5B2-42A2-A1E0-2B26A68BF4A5}" srcOrd="3" destOrd="0" presId="urn:microsoft.com/office/officeart/2008/layout/HorizontalMultiLevelHierarchy"/>
    <dgm:cxn modelId="{C2366764-261E-4FC1-A736-F004BDED5350}" type="presParOf" srcId="{470FCDDF-B5B2-42A2-A1E0-2B26A68BF4A5}" destId="{4AE72AAA-8626-466D-AC1F-D0100CCFFB5D}" srcOrd="0" destOrd="0" presId="urn:microsoft.com/office/officeart/2008/layout/HorizontalMultiLevelHierarchy"/>
    <dgm:cxn modelId="{5AF97AF1-F61E-4028-9026-E4AC60F2189B}" type="presParOf" srcId="{470FCDDF-B5B2-42A2-A1E0-2B26A68BF4A5}" destId="{CF34BB71-6AE9-4F05-A0D1-AB9CDB1795D2}" srcOrd="1" destOrd="0" presId="urn:microsoft.com/office/officeart/2008/layout/HorizontalMultiLevelHierarchy"/>
    <dgm:cxn modelId="{770D9B6D-087C-4901-9BFE-75ED5D85D0B8}" type="presParOf" srcId="{CF34BB71-6AE9-4F05-A0D1-AB9CDB1795D2}" destId="{F53F36C7-5E7A-49A9-B868-D5DF3CA50FDF}" srcOrd="0" destOrd="0" presId="urn:microsoft.com/office/officeart/2008/layout/HorizontalMultiLevelHierarchy"/>
    <dgm:cxn modelId="{79202420-1B7D-478C-9E05-2F1F1E2C3146}" type="presParOf" srcId="{F53F36C7-5E7A-49A9-B868-D5DF3CA50FDF}" destId="{E9638F49-99E5-40BC-9AB9-C3ACD3EDE17B}" srcOrd="0" destOrd="0" presId="urn:microsoft.com/office/officeart/2008/layout/HorizontalMultiLevelHierarchy"/>
    <dgm:cxn modelId="{A1EAE727-5784-4D1C-A8FE-67FD4C09D964}" type="presParOf" srcId="{CF34BB71-6AE9-4F05-A0D1-AB9CDB1795D2}" destId="{82553DE3-E79F-4CA0-AD0A-786E46B8D9B5}" srcOrd="1" destOrd="0" presId="urn:microsoft.com/office/officeart/2008/layout/HorizontalMultiLevelHierarchy"/>
    <dgm:cxn modelId="{95BBB991-E6A6-421A-ABC6-0266B1E4EFDB}" type="presParOf" srcId="{82553DE3-E79F-4CA0-AD0A-786E46B8D9B5}" destId="{1206747A-362C-481B-838F-2164E3F4B168}" srcOrd="0" destOrd="0" presId="urn:microsoft.com/office/officeart/2008/layout/HorizontalMultiLevelHierarchy"/>
    <dgm:cxn modelId="{7DAA42CA-093B-40B8-B952-367CE89A825C}" type="presParOf" srcId="{82553DE3-E79F-4CA0-AD0A-786E46B8D9B5}" destId="{40F638E9-373D-4EEF-AE0C-3A5983137F3E}" srcOrd="1" destOrd="0" presId="urn:microsoft.com/office/officeart/2008/layout/HorizontalMultiLevelHierarchy"/>
    <dgm:cxn modelId="{710F1187-24AC-42C5-9DAE-1A2E00834867}" type="presParOf" srcId="{CF34BB71-6AE9-4F05-A0D1-AB9CDB1795D2}" destId="{F2C88B74-3D85-434D-B1B3-F910F40432A4}" srcOrd="2" destOrd="0" presId="urn:microsoft.com/office/officeart/2008/layout/HorizontalMultiLevelHierarchy"/>
    <dgm:cxn modelId="{2E22DDAD-5350-413F-A7EC-E33F66795F1D}" type="presParOf" srcId="{F2C88B74-3D85-434D-B1B3-F910F40432A4}" destId="{DD561B14-8FEB-4724-AE1A-AFBEAD6DAB50}" srcOrd="0" destOrd="0" presId="urn:microsoft.com/office/officeart/2008/layout/HorizontalMultiLevelHierarchy"/>
    <dgm:cxn modelId="{9DC16F7A-83B7-462F-B5DE-2C5577D8E79C}" type="presParOf" srcId="{CF34BB71-6AE9-4F05-A0D1-AB9CDB1795D2}" destId="{2BC7B4EC-9AA7-4C23-AC0E-71A4D0CCE04C}" srcOrd="3" destOrd="0" presId="urn:microsoft.com/office/officeart/2008/layout/HorizontalMultiLevelHierarchy"/>
    <dgm:cxn modelId="{61B956C9-8E08-4D47-A15D-B7AED5CD2C1E}" type="presParOf" srcId="{2BC7B4EC-9AA7-4C23-AC0E-71A4D0CCE04C}" destId="{972E4933-EA54-4CEC-A51B-3135CFF96200}" srcOrd="0" destOrd="0" presId="urn:microsoft.com/office/officeart/2008/layout/HorizontalMultiLevelHierarchy"/>
    <dgm:cxn modelId="{BAACF508-35C5-4726-AFD9-C5E3ED2864D3}" type="presParOf" srcId="{2BC7B4EC-9AA7-4C23-AC0E-71A4D0CCE04C}" destId="{5B6E2337-B36C-4624-B7DF-D1C1B4C4C88B}" srcOrd="1" destOrd="0" presId="urn:microsoft.com/office/officeart/2008/layout/HorizontalMultiLevelHierarchy"/>
    <dgm:cxn modelId="{9AEF6C48-F132-4304-A34C-68D188E1C09F}" type="presParOf" srcId="{D772B09E-7D8A-4FF7-9CB7-3304B6C7532D}" destId="{7B8430D6-291E-46E9-B649-4F44CAAA43C1}" srcOrd="6" destOrd="0" presId="urn:microsoft.com/office/officeart/2008/layout/HorizontalMultiLevelHierarchy"/>
    <dgm:cxn modelId="{77A00FE3-19F1-4CAB-A6D6-470B53ADDD97}" type="presParOf" srcId="{7B8430D6-291E-46E9-B649-4F44CAAA43C1}" destId="{B7C7E894-C62E-4412-BE5D-A0772EFE6008}" srcOrd="0" destOrd="0" presId="urn:microsoft.com/office/officeart/2008/layout/HorizontalMultiLevelHierarchy"/>
    <dgm:cxn modelId="{918E190F-9D18-4CDE-A245-5039F56A19B3}" type="presParOf" srcId="{D772B09E-7D8A-4FF7-9CB7-3304B6C7532D}" destId="{080B3755-D935-4E5F-A0EF-B75E28EC6E21}" srcOrd="7" destOrd="0" presId="urn:microsoft.com/office/officeart/2008/layout/HorizontalMultiLevelHierarchy"/>
    <dgm:cxn modelId="{7B1DB37F-0B4F-4E5C-A64F-4CCD11B6943E}" type="presParOf" srcId="{080B3755-D935-4E5F-A0EF-B75E28EC6E21}" destId="{76C819AA-0744-4596-9C82-D19BBFD15C12}" srcOrd="0" destOrd="0" presId="urn:microsoft.com/office/officeart/2008/layout/HorizontalMultiLevelHierarchy"/>
    <dgm:cxn modelId="{F8136974-A88D-4040-8648-E68EBE0F5D53}" type="presParOf" srcId="{080B3755-D935-4E5F-A0EF-B75E28EC6E21}" destId="{ED5FA3A9-D530-4C22-BB8B-55F7DD1889CB}" srcOrd="1" destOrd="0" presId="urn:microsoft.com/office/officeart/2008/layout/HorizontalMultiLevelHierarchy"/>
    <dgm:cxn modelId="{1F254312-67B3-44B7-8906-F402F78509A4}" type="presParOf" srcId="{D772B09E-7D8A-4FF7-9CB7-3304B6C7532D}" destId="{286B8B24-4943-4521-9B93-DC0A5D59E34A}" srcOrd="8" destOrd="0" presId="urn:microsoft.com/office/officeart/2008/layout/HorizontalMultiLevelHierarchy"/>
    <dgm:cxn modelId="{A7BDFD38-472B-4866-BD6C-3E4AE07D84A0}" type="presParOf" srcId="{286B8B24-4943-4521-9B93-DC0A5D59E34A}" destId="{81A37E2C-01FA-4736-96A5-600BE593F93A}" srcOrd="0" destOrd="0" presId="urn:microsoft.com/office/officeart/2008/layout/HorizontalMultiLevelHierarchy"/>
    <dgm:cxn modelId="{ABB62F2D-1D5E-4DE1-ABE8-231D81B5FFD9}" type="presParOf" srcId="{D772B09E-7D8A-4FF7-9CB7-3304B6C7532D}" destId="{C28EB9FA-E54F-470E-9635-DE1C0B6D130E}" srcOrd="9" destOrd="0" presId="urn:microsoft.com/office/officeart/2008/layout/HorizontalMultiLevelHierarchy"/>
    <dgm:cxn modelId="{29ABE2FF-8804-4EAE-93FA-820A14F2D203}" type="presParOf" srcId="{C28EB9FA-E54F-470E-9635-DE1C0B6D130E}" destId="{AFB45172-6A13-40FF-9F27-696B76712664}" srcOrd="0" destOrd="0" presId="urn:microsoft.com/office/officeart/2008/layout/HorizontalMultiLevelHierarchy"/>
    <dgm:cxn modelId="{5A8C953E-3053-4B4C-80B7-DFDF00EC07BD}" type="presParOf" srcId="{C28EB9FA-E54F-470E-9635-DE1C0B6D130E}" destId="{235BAD34-5CD3-48B9-8B05-6170575A2BDD}" srcOrd="1" destOrd="0" presId="urn:microsoft.com/office/officeart/2008/layout/HorizontalMultiLevelHierarchy"/>
    <dgm:cxn modelId="{451F0F9A-A44C-49F3-8EAB-316B59B9B8EC}" type="presParOf" srcId="{D772B09E-7D8A-4FF7-9CB7-3304B6C7532D}" destId="{B7A1340F-5CD1-435A-84C3-6977C48C4E53}" srcOrd="10" destOrd="0" presId="urn:microsoft.com/office/officeart/2008/layout/HorizontalMultiLevelHierarchy"/>
    <dgm:cxn modelId="{E2D75784-E1B0-411E-B977-CA92C671636F}" type="presParOf" srcId="{B7A1340F-5CD1-435A-84C3-6977C48C4E53}" destId="{452C1467-EB4F-4F98-A483-B89968404C1B}" srcOrd="0" destOrd="0" presId="urn:microsoft.com/office/officeart/2008/layout/HorizontalMultiLevelHierarchy"/>
    <dgm:cxn modelId="{1E56CCFF-B33B-4804-A508-8D1B7AF134C9}" type="presParOf" srcId="{D772B09E-7D8A-4FF7-9CB7-3304B6C7532D}" destId="{DAE7B6EB-48B4-4BF1-8162-1EFE2D7CF128}" srcOrd="11" destOrd="0" presId="urn:microsoft.com/office/officeart/2008/layout/HorizontalMultiLevelHierarchy"/>
    <dgm:cxn modelId="{9DFEFE21-72AC-4770-88BB-F4C07FC9F805}" type="presParOf" srcId="{DAE7B6EB-48B4-4BF1-8162-1EFE2D7CF128}" destId="{396B1B9E-8D77-4BCC-A713-25E470848437}" srcOrd="0" destOrd="0" presId="urn:microsoft.com/office/officeart/2008/layout/HorizontalMultiLevelHierarchy"/>
    <dgm:cxn modelId="{579ACA8C-93EB-460A-AFD1-0EEC7DFAFDEE}" type="presParOf" srcId="{DAE7B6EB-48B4-4BF1-8162-1EFE2D7CF128}" destId="{A2F5A4F7-CFE2-4E44-855C-AE7F7CAD6D27}" srcOrd="1" destOrd="0" presId="urn:microsoft.com/office/officeart/2008/layout/HorizontalMultiLevelHierarchy"/>
    <dgm:cxn modelId="{32F0FC95-E86A-4D07-A85E-EF53D686F558}" type="presParOf" srcId="{D772B09E-7D8A-4FF7-9CB7-3304B6C7532D}" destId="{BEAA6E94-8A3A-45CC-A3C9-0B822600C9EF}" srcOrd="12" destOrd="0" presId="urn:microsoft.com/office/officeart/2008/layout/HorizontalMultiLevelHierarchy"/>
    <dgm:cxn modelId="{0D973810-48C8-477B-A31E-78C15DECAEDA}" type="presParOf" srcId="{BEAA6E94-8A3A-45CC-A3C9-0B822600C9EF}" destId="{00BFD560-C319-40F5-8B12-DCC86F1C388D}" srcOrd="0" destOrd="0" presId="urn:microsoft.com/office/officeart/2008/layout/HorizontalMultiLevelHierarchy"/>
    <dgm:cxn modelId="{345353FA-855A-43F0-9302-58D5DF94E063}" type="presParOf" srcId="{D772B09E-7D8A-4FF7-9CB7-3304B6C7532D}" destId="{FBD7D068-7260-4DF4-8944-01E7937144FB}" srcOrd="13" destOrd="0" presId="urn:microsoft.com/office/officeart/2008/layout/HorizontalMultiLevelHierarchy"/>
    <dgm:cxn modelId="{68DDC737-69A6-4F5B-B609-B07AFB07F1EA}" type="presParOf" srcId="{FBD7D068-7260-4DF4-8944-01E7937144FB}" destId="{FBA23A8D-7370-40FC-BB16-5431BC3D1814}" srcOrd="0" destOrd="0" presId="urn:microsoft.com/office/officeart/2008/layout/HorizontalMultiLevelHierarchy"/>
    <dgm:cxn modelId="{9AF32775-8015-41B2-A4B7-287A2E734223}" type="presParOf" srcId="{FBD7D068-7260-4DF4-8944-01E7937144FB}" destId="{CC3B9A93-B410-49BF-B472-B60E4DC78661}" srcOrd="1" destOrd="0" presId="urn:microsoft.com/office/officeart/2008/layout/HorizontalMultiLevelHierarchy"/>
    <dgm:cxn modelId="{366A4161-E928-4B9C-821D-7750243AFC1B}" type="presParOf" srcId="{D772B09E-7D8A-4FF7-9CB7-3304B6C7532D}" destId="{F10C3A52-528A-4C07-AC37-2163EEC7EB02}" srcOrd="14" destOrd="0" presId="urn:microsoft.com/office/officeart/2008/layout/HorizontalMultiLevelHierarchy"/>
    <dgm:cxn modelId="{BA0A2C7A-D74D-4F3E-9780-0A710BE99CC3}" type="presParOf" srcId="{F10C3A52-528A-4C07-AC37-2163EEC7EB02}" destId="{1969D60A-76A8-41D9-A95A-0D78709A51E5}" srcOrd="0" destOrd="0" presId="urn:microsoft.com/office/officeart/2008/layout/HorizontalMultiLevelHierarchy"/>
    <dgm:cxn modelId="{6EFF1B69-E879-4354-BE47-3D4A63655031}" type="presParOf" srcId="{D772B09E-7D8A-4FF7-9CB7-3304B6C7532D}" destId="{DE15A438-E58E-45A6-BEBA-87E2EF80FFA9}" srcOrd="15" destOrd="0" presId="urn:microsoft.com/office/officeart/2008/layout/HorizontalMultiLevelHierarchy"/>
    <dgm:cxn modelId="{4021EFF4-BBBF-4E7F-AA99-3CC259909B40}" type="presParOf" srcId="{DE15A438-E58E-45A6-BEBA-87E2EF80FFA9}" destId="{D9CED477-BE6B-4077-8C6D-E2AC8AC506CF}" srcOrd="0" destOrd="0" presId="urn:microsoft.com/office/officeart/2008/layout/HorizontalMultiLevelHierarchy"/>
    <dgm:cxn modelId="{CA923081-C403-4CC8-8CCB-FD83A3CA52C6}" type="presParOf" srcId="{DE15A438-E58E-45A6-BEBA-87E2EF80FFA9}" destId="{54B59266-8DE7-409B-8994-22FF16636CB0}" srcOrd="1" destOrd="0" presId="urn:microsoft.com/office/officeart/2008/layout/HorizontalMultiLevelHierarchy"/>
    <dgm:cxn modelId="{51C6F252-D2D9-4C9C-9123-2FE964E2FBC9}" type="presParOf" srcId="{D772B09E-7D8A-4FF7-9CB7-3304B6C7532D}" destId="{1D09C788-4CBD-4E2E-B9AF-A351E5BD2B70}" srcOrd="16" destOrd="0" presId="urn:microsoft.com/office/officeart/2008/layout/HorizontalMultiLevelHierarchy"/>
    <dgm:cxn modelId="{A565E438-8F78-41E7-8D6B-0C9625DC3744}" type="presParOf" srcId="{1D09C788-4CBD-4E2E-B9AF-A351E5BD2B70}" destId="{888B8D37-4870-4415-B15D-E25517AB1F63}" srcOrd="0" destOrd="0" presId="urn:microsoft.com/office/officeart/2008/layout/HorizontalMultiLevelHierarchy"/>
    <dgm:cxn modelId="{638018C7-9232-4FD2-BABC-0604DED9C62B}" type="presParOf" srcId="{D772B09E-7D8A-4FF7-9CB7-3304B6C7532D}" destId="{FEE50290-00AE-468C-AB60-71480B401730}" srcOrd="17" destOrd="0" presId="urn:microsoft.com/office/officeart/2008/layout/HorizontalMultiLevelHierarchy"/>
    <dgm:cxn modelId="{E1E90A78-2292-465A-B889-F69A0696F591}" type="presParOf" srcId="{FEE50290-00AE-468C-AB60-71480B401730}" destId="{F8E881ED-E5C2-42B6-850D-8C02B3CADF96}" srcOrd="0" destOrd="0" presId="urn:microsoft.com/office/officeart/2008/layout/HorizontalMultiLevelHierarchy"/>
    <dgm:cxn modelId="{4ACE9549-C0BB-4BB2-86DE-4FEB567DD5C0}" type="presParOf" srcId="{FEE50290-00AE-468C-AB60-71480B401730}" destId="{BEB8F850-050F-4134-9ADF-C6308D02B612}" srcOrd="1" destOrd="0" presId="urn:microsoft.com/office/officeart/2008/layout/HorizontalMultiLevelHierarchy"/>
    <dgm:cxn modelId="{10126D8D-6169-4BF2-903E-9C3D0BAC69B4}" type="presParOf" srcId="{D772B09E-7D8A-4FF7-9CB7-3304B6C7532D}" destId="{C1AAD71F-295E-4E44-B64C-DF55F43AF81F}" srcOrd="18" destOrd="0" presId="urn:microsoft.com/office/officeart/2008/layout/HorizontalMultiLevelHierarchy"/>
    <dgm:cxn modelId="{8724AE32-DFB9-4964-9790-514FF261795B}" type="presParOf" srcId="{C1AAD71F-295E-4E44-B64C-DF55F43AF81F}" destId="{151329C0-BA23-4A0D-95E9-92711C0A798D}" srcOrd="0" destOrd="0" presId="urn:microsoft.com/office/officeart/2008/layout/HorizontalMultiLevelHierarchy"/>
    <dgm:cxn modelId="{49A31AE6-434B-4E0C-AB08-3A7B558331F7}" type="presParOf" srcId="{D772B09E-7D8A-4FF7-9CB7-3304B6C7532D}" destId="{636ADE58-8795-48AD-BC01-91D064784CF1}" srcOrd="19" destOrd="0" presId="urn:microsoft.com/office/officeart/2008/layout/HorizontalMultiLevelHierarchy"/>
    <dgm:cxn modelId="{12DA7369-AA69-47BD-B081-AA0511F3F0C3}" type="presParOf" srcId="{636ADE58-8795-48AD-BC01-91D064784CF1}" destId="{F58917E6-888E-4E8F-B6AB-2C1D6FAC585B}" srcOrd="0" destOrd="0" presId="urn:microsoft.com/office/officeart/2008/layout/HorizontalMultiLevelHierarchy"/>
    <dgm:cxn modelId="{FF99B7EF-4A76-459B-B911-C4231A73DB1F}" type="presParOf" srcId="{636ADE58-8795-48AD-BC01-91D064784CF1}" destId="{E49BF5A5-9401-472A-AB41-324285B6A706}" srcOrd="1" destOrd="0" presId="urn:microsoft.com/office/officeart/2008/layout/HorizontalMultiLevelHierarchy"/>
    <dgm:cxn modelId="{F9642836-EF5E-4C83-9933-44BC6E390614}" type="presParOf" srcId="{D772B09E-7D8A-4FF7-9CB7-3304B6C7532D}" destId="{7C00AA1B-F09F-45A3-8123-23EC7A787C79}" srcOrd="20" destOrd="0" presId="urn:microsoft.com/office/officeart/2008/layout/HorizontalMultiLevelHierarchy"/>
    <dgm:cxn modelId="{CCDB25A9-9F66-4383-A884-89A4CB7C67BC}" type="presParOf" srcId="{7C00AA1B-F09F-45A3-8123-23EC7A787C79}" destId="{6D231FD1-D471-4B32-8BE2-B5087D5A9FC3}" srcOrd="0" destOrd="0" presId="urn:microsoft.com/office/officeart/2008/layout/HorizontalMultiLevelHierarchy"/>
    <dgm:cxn modelId="{3D386253-CA2A-478D-8C04-918F8460BEC1}" type="presParOf" srcId="{D772B09E-7D8A-4FF7-9CB7-3304B6C7532D}" destId="{B3F1A0CB-B08D-4BC8-9C23-4408610CE82F}" srcOrd="21" destOrd="0" presId="urn:microsoft.com/office/officeart/2008/layout/HorizontalMultiLevelHierarchy"/>
    <dgm:cxn modelId="{3A207FFE-D4DD-41B3-88A4-2E7EF8BE8140}" type="presParOf" srcId="{B3F1A0CB-B08D-4BC8-9C23-4408610CE82F}" destId="{D6AEAEC8-A502-42D0-B362-E99213B2A512}" srcOrd="0" destOrd="0" presId="urn:microsoft.com/office/officeart/2008/layout/HorizontalMultiLevelHierarchy"/>
    <dgm:cxn modelId="{5DFF5C5E-B99A-42BA-A165-7F2B9F1289AA}" type="presParOf" srcId="{B3F1A0CB-B08D-4BC8-9C23-4408610CE82F}" destId="{EE08BF81-D2B2-4519-8ED4-248675668933}" srcOrd="1" destOrd="0" presId="urn:microsoft.com/office/officeart/2008/layout/HorizontalMultiLevelHierarchy"/>
    <dgm:cxn modelId="{F7AB3365-5E81-466D-9E87-C1E56488DB47}" type="presParOf" srcId="{D772B09E-7D8A-4FF7-9CB7-3304B6C7532D}" destId="{928D2291-81E0-46E2-BC12-100440D5600E}" srcOrd="22" destOrd="0" presId="urn:microsoft.com/office/officeart/2008/layout/HorizontalMultiLevelHierarchy"/>
    <dgm:cxn modelId="{9E13992A-D1E2-4C51-9305-E8232A9F539C}" type="presParOf" srcId="{928D2291-81E0-46E2-BC12-100440D5600E}" destId="{C7558F94-A827-45DA-A625-C98B4459A3F9}" srcOrd="0" destOrd="0" presId="urn:microsoft.com/office/officeart/2008/layout/HorizontalMultiLevelHierarchy"/>
    <dgm:cxn modelId="{3E90204E-E511-44E2-A99F-3D9A20662FAD}" type="presParOf" srcId="{D772B09E-7D8A-4FF7-9CB7-3304B6C7532D}" destId="{97985DC4-F53D-4CC8-91F6-CF0A7B0C1C77}" srcOrd="23" destOrd="0" presId="urn:microsoft.com/office/officeart/2008/layout/HorizontalMultiLevelHierarchy"/>
    <dgm:cxn modelId="{DBBACDDE-2D5B-403E-A90B-50FE241B20E2}" type="presParOf" srcId="{97985DC4-F53D-4CC8-91F6-CF0A7B0C1C77}" destId="{16DB0A5D-2925-49C8-ABAF-72624BEDA7DC}" srcOrd="0" destOrd="0" presId="urn:microsoft.com/office/officeart/2008/layout/HorizontalMultiLevelHierarchy"/>
    <dgm:cxn modelId="{CD1C5568-9376-4E41-A21E-94399430C374}" type="presParOf" srcId="{97985DC4-F53D-4CC8-91F6-CF0A7B0C1C77}" destId="{EF8F0B97-23C4-4CEE-9624-81FD5C742BA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8D2291-81E0-46E2-BC12-100440D5600E}">
      <dsp:nvSpPr>
        <dsp:cNvPr id="0" name=""/>
        <dsp:cNvSpPr/>
      </dsp:nvSpPr>
      <dsp:spPr>
        <a:xfrm>
          <a:off x="1456123" y="2547016"/>
          <a:ext cx="226314" cy="23718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157" y="0"/>
              </a:lnTo>
              <a:lnTo>
                <a:pt x="113157" y="2371815"/>
              </a:lnTo>
              <a:lnTo>
                <a:pt x="226314" y="2371815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800" kern="1200"/>
        </a:p>
      </dsp:txBody>
      <dsp:txXfrm>
        <a:off x="1509716" y="3673358"/>
        <a:ext cx="119129" cy="119129"/>
      </dsp:txXfrm>
    </dsp:sp>
    <dsp:sp modelId="{7C00AA1B-F09F-45A3-8123-23EC7A787C79}">
      <dsp:nvSpPr>
        <dsp:cNvPr id="0" name=""/>
        <dsp:cNvSpPr/>
      </dsp:nvSpPr>
      <dsp:spPr>
        <a:xfrm>
          <a:off x="1456123" y="2547016"/>
          <a:ext cx="226314" cy="19405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157" y="0"/>
              </a:lnTo>
              <a:lnTo>
                <a:pt x="113157" y="1940576"/>
              </a:lnTo>
              <a:lnTo>
                <a:pt x="226314" y="1940576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700" kern="1200"/>
        </a:p>
      </dsp:txBody>
      <dsp:txXfrm>
        <a:off x="1520437" y="3468460"/>
        <a:ext cx="97686" cy="97686"/>
      </dsp:txXfrm>
    </dsp:sp>
    <dsp:sp modelId="{C1AAD71F-295E-4E44-B64C-DF55F43AF81F}">
      <dsp:nvSpPr>
        <dsp:cNvPr id="0" name=""/>
        <dsp:cNvSpPr/>
      </dsp:nvSpPr>
      <dsp:spPr>
        <a:xfrm>
          <a:off x="1456123" y="2547016"/>
          <a:ext cx="226314" cy="150933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157" y="0"/>
              </a:lnTo>
              <a:lnTo>
                <a:pt x="113157" y="1509337"/>
              </a:lnTo>
              <a:lnTo>
                <a:pt x="226314" y="1509337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31125" y="3263529"/>
        <a:ext cx="76310" cy="76310"/>
      </dsp:txXfrm>
    </dsp:sp>
    <dsp:sp modelId="{1D09C788-4CBD-4E2E-B9AF-A351E5BD2B70}">
      <dsp:nvSpPr>
        <dsp:cNvPr id="0" name=""/>
        <dsp:cNvSpPr/>
      </dsp:nvSpPr>
      <dsp:spPr>
        <a:xfrm>
          <a:off x="1456123" y="2547016"/>
          <a:ext cx="226314" cy="10780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157" y="0"/>
              </a:lnTo>
              <a:lnTo>
                <a:pt x="113157" y="1078097"/>
              </a:lnTo>
              <a:lnTo>
                <a:pt x="226314" y="1078097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41741" y="3058525"/>
        <a:ext cx="55079" cy="55079"/>
      </dsp:txXfrm>
    </dsp:sp>
    <dsp:sp modelId="{F10C3A52-528A-4C07-AC37-2163EEC7EB02}">
      <dsp:nvSpPr>
        <dsp:cNvPr id="0" name=""/>
        <dsp:cNvSpPr/>
      </dsp:nvSpPr>
      <dsp:spPr>
        <a:xfrm>
          <a:off x="1456123" y="2547016"/>
          <a:ext cx="226314" cy="6468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157" y="0"/>
              </a:lnTo>
              <a:lnTo>
                <a:pt x="113157" y="646858"/>
              </a:lnTo>
              <a:lnTo>
                <a:pt x="226314" y="646858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52148" y="2853312"/>
        <a:ext cx="34265" cy="34265"/>
      </dsp:txXfrm>
    </dsp:sp>
    <dsp:sp modelId="{BEAA6E94-8A3A-45CC-A3C9-0B822600C9EF}">
      <dsp:nvSpPr>
        <dsp:cNvPr id="0" name=""/>
        <dsp:cNvSpPr/>
      </dsp:nvSpPr>
      <dsp:spPr>
        <a:xfrm>
          <a:off x="1456123" y="2547016"/>
          <a:ext cx="226314" cy="2156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157" y="0"/>
              </a:lnTo>
              <a:lnTo>
                <a:pt x="113157" y="215619"/>
              </a:lnTo>
              <a:lnTo>
                <a:pt x="226314" y="215619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61466" y="2647011"/>
        <a:ext cx="15629" cy="15629"/>
      </dsp:txXfrm>
    </dsp:sp>
    <dsp:sp modelId="{B7A1340F-5CD1-435A-84C3-6977C48C4E53}">
      <dsp:nvSpPr>
        <dsp:cNvPr id="0" name=""/>
        <dsp:cNvSpPr/>
      </dsp:nvSpPr>
      <dsp:spPr>
        <a:xfrm>
          <a:off x="1456123" y="2331396"/>
          <a:ext cx="226314" cy="215619"/>
        </a:xfrm>
        <a:custGeom>
          <a:avLst/>
          <a:gdLst/>
          <a:ahLst/>
          <a:cxnLst/>
          <a:rect l="0" t="0" r="0" b="0"/>
          <a:pathLst>
            <a:path>
              <a:moveTo>
                <a:pt x="0" y="215619"/>
              </a:moveTo>
              <a:lnTo>
                <a:pt x="113157" y="215619"/>
              </a:lnTo>
              <a:lnTo>
                <a:pt x="113157" y="0"/>
              </a:lnTo>
              <a:lnTo>
                <a:pt x="226314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61466" y="2431391"/>
        <a:ext cx="15629" cy="15629"/>
      </dsp:txXfrm>
    </dsp:sp>
    <dsp:sp modelId="{286B8B24-4943-4521-9B93-DC0A5D59E34A}">
      <dsp:nvSpPr>
        <dsp:cNvPr id="0" name=""/>
        <dsp:cNvSpPr/>
      </dsp:nvSpPr>
      <dsp:spPr>
        <a:xfrm>
          <a:off x="1456123" y="1900157"/>
          <a:ext cx="226314" cy="646858"/>
        </a:xfrm>
        <a:custGeom>
          <a:avLst/>
          <a:gdLst/>
          <a:ahLst/>
          <a:cxnLst/>
          <a:rect l="0" t="0" r="0" b="0"/>
          <a:pathLst>
            <a:path>
              <a:moveTo>
                <a:pt x="0" y="646858"/>
              </a:moveTo>
              <a:lnTo>
                <a:pt x="113157" y="646858"/>
              </a:lnTo>
              <a:lnTo>
                <a:pt x="113157" y="0"/>
              </a:lnTo>
              <a:lnTo>
                <a:pt x="226314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52148" y="2206453"/>
        <a:ext cx="34265" cy="34265"/>
      </dsp:txXfrm>
    </dsp:sp>
    <dsp:sp modelId="{7B8430D6-291E-46E9-B649-4F44CAAA43C1}">
      <dsp:nvSpPr>
        <dsp:cNvPr id="0" name=""/>
        <dsp:cNvSpPr/>
      </dsp:nvSpPr>
      <dsp:spPr>
        <a:xfrm>
          <a:off x="1456123" y="1468918"/>
          <a:ext cx="226314" cy="1078097"/>
        </a:xfrm>
        <a:custGeom>
          <a:avLst/>
          <a:gdLst/>
          <a:ahLst/>
          <a:cxnLst/>
          <a:rect l="0" t="0" r="0" b="0"/>
          <a:pathLst>
            <a:path>
              <a:moveTo>
                <a:pt x="0" y="1078097"/>
              </a:moveTo>
              <a:lnTo>
                <a:pt x="113157" y="1078097"/>
              </a:lnTo>
              <a:lnTo>
                <a:pt x="113157" y="0"/>
              </a:lnTo>
              <a:lnTo>
                <a:pt x="226314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41741" y="1980427"/>
        <a:ext cx="55079" cy="55079"/>
      </dsp:txXfrm>
    </dsp:sp>
    <dsp:sp modelId="{F2C88B74-3D85-434D-B1B3-F910F40432A4}">
      <dsp:nvSpPr>
        <dsp:cNvPr id="0" name=""/>
        <dsp:cNvSpPr/>
      </dsp:nvSpPr>
      <dsp:spPr>
        <a:xfrm>
          <a:off x="4171895" y="1468918"/>
          <a:ext cx="226314" cy="2156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157" y="0"/>
              </a:lnTo>
              <a:lnTo>
                <a:pt x="113157" y="215619"/>
              </a:lnTo>
              <a:lnTo>
                <a:pt x="226314" y="215619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4277238" y="1568913"/>
        <a:ext cx="15629" cy="15629"/>
      </dsp:txXfrm>
    </dsp:sp>
    <dsp:sp modelId="{F53F36C7-5E7A-49A9-B868-D5DF3CA50FDF}">
      <dsp:nvSpPr>
        <dsp:cNvPr id="0" name=""/>
        <dsp:cNvSpPr/>
      </dsp:nvSpPr>
      <dsp:spPr>
        <a:xfrm>
          <a:off x="4171895" y="1253298"/>
          <a:ext cx="226314" cy="215619"/>
        </a:xfrm>
        <a:custGeom>
          <a:avLst/>
          <a:gdLst/>
          <a:ahLst/>
          <a:cxnLst/>
          <a:rect l="0" t="0" r="0" b="0"/>
          <a:pathLst>
            <a:path>
              <a:moveTo>
                <a:pt x="0" y="215619"/>
              </a:moveTo>
              <a:lnTo>
                <a:pt x="113157" y="215619"/>
              </a:lnTo>
              <a:lnTo>
                <a:pt x="113157" y="0"/>
              </a:lnTo>
              <a:lnTo>
                <a:pt x="226314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4277238" y="1353293"/>
        <a:ext cx="15629" cy="15629"/>
      </dsp:txXfrm>
    </dsp:sp>
    <dsp:sp modelId="{F7AC9FB5-60B2-43C2-909C-A62597FA4199}">
      <dsp:nvSpPr>
        <dsp:cNvPr id="0" name=""/>
        <dsp:cNvSpPr/>
      </dsp:nvSpPr>
      <dsp:spPr>
        <a:xfrm>
          <a:off x="2814009" y="1037678"/>
          <a:ext cx="226314" cy="4312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157" y="0"/>
              </a:lnTo>
              <a:lnTo>
                <a:pt x="113157" y="431239"/>
              </a:lnTo>
              <a:lnTo>
                <a:pt x="226314" y="431239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2914991" y="1241123"/>
        <a:ext cx="24350" cy="24350"/>
      </dsp:txXfrm>
    </dsp:sp>
    <dsp:sp modelId="{5ABF2AEE-CC0C-4E65-9866-B369C0538DEA}">
      <dsp:nvSpPr>
        <dsp:cNvPr id="0" name=""/>
        <dsp:cNvSpPr/>
      </dsp:nvSpPr>
      <dsp:spPr>
        <a:xfrm>
          <a:off x="4171895" y="606439"/>
          <a:ext cx="226314" cy="2156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3157" y="0"/>
              </a:lnTo>
              <a:lnTo>
                <a:pt x="113157" y="215619"/>
              </a:lnTo>
              <a:lnTo>
                <a:pt x="226314" y="215619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4277238" y="706434"/>
        <a:ext cx="15629" cy="15629"/>
      </dsp:txXfrm>
    </dsp:sp>
    <dsp:sp modelId="{4902D01C-D569-49A2-BEB7-17C9483A3655}">
      <dsp:nvSpPr>
        <dsp:cNvPr id="0" name=""/>
        <dsp:cNvSpPr/>
      </dsp:nvSpPr>
      <dsp:spPr>
        <a:xfrm>
          <a:off x="4171895" y="390820"/>
          <a:ext cx="226314" cy="215619"/>
        </a:xfrm>
        <a:custGeom>
          <a:avLst/>
          <a:gdLst/>
          <a:ahLst/>
          <a:cxnLst/>
          <a:rect l="0" t="0" r="0" b="0"/>
          <a:pathLst>
            <a:path>
              <a:moveTo>
                <a:pt x="0" y="215619"/>
              </a:moveTo>
              <a:lnTo>
                <a:pt x="113157" y="215619"/>
              </a:lnTo>
              <a:lnTo>
                <a:pt x="113157" y="0"/>
              </a:lnTo>
              <a:lnTo>
                <a:pt x="226314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4277238" y="490815"/>
        <a:ext cx="15629" cy="15629"/>
      </dsp:txXfrm>
    </dsp:sp>
    <dsp:sp modelId="{65A4DF84-B52C-4DD1-B4BF-434433074C96}">
      <dsp:nvSpPr>
        <dsp:cNvPr id="0" name=""/>
        <dsp:cNvSpPr/>
      </dsp:nvSpPr>
      <dsp:spPr>
        <a:xfrm>
          <a:off x="2814009" y="606439"/>
          <a:ext cx="226314" cy="431239"/>
        </a:xfrm>
        <a:custGeom>
          <a:avLst/>
          <a:gdLst/>
          <a:ahLst/>
          <a:cxnLst/>
          <a:rect l="0" t="0" r="0" b="0"/>
          <a:pathLst>
            <a:path>
              <a:moveTo>
                <a:pt x="0" y="431239"/>
              </a:moveTo>
              <a:lnTo>
                <a:pt x="113157" y="431239"/>
              </a:lnTo>
              <a:lnTo>
                <a:pt x="113157" y="0"/>
              </a:lnTo>
              <a:lnTo>
                <a:pt x="226314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2914991" y="809883"/>
        <a:ext cx="24350" cy="24350"/>
      </dsp:txXfrm>
    </dsp:sp>
    <dsp:sp modelId="{3C424CB8-0506-4F69-8221-7536610818D3}">
      <dsp:nvSpPr>
        <dsp:cNvPr id="0" name=""/>
        <dsp:cNvSpPr/>
      </dsp:nvSpPr>
      <dsp:spPr>
        <a:xfrm>
          <a:off x="1456123" y="1037678"/>
          <a:ext cx="226314" cy="1509337"/>
        </a:xfrm>
        <a:custGeom>
          <a:avLst/>
          <a:gdLst/>
          <a:ahLst/>
          <a:cxnLst/>
          <a:rect l="0" t="0" r="0" b="0"/>
          <a:pathLst>
            <a:path>
              <a:moveTo>
                <a:pt x="0" y="1509337"/>
              </a:moveTo>
              <a:lnTo>
                <a:pt x="113157" y="1509337"/>
              </a:lnTo>
              <a:lnTo>
                <a:pt x="113157" y="0"/>
              </a:lnTo>
              <a:lnTo>
                <a:pt x="226314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1531125" y="1754192"/>
        <a:ext cx="76310" cy="76310"/>
      </dsp:txXfrm>
    </dsp:sp>
    <dsp:sp modelId="{155CF8C3-3F73-4C79-A12B-17E1A89136E0}">
      <dsp:nvSpPr>
        <dsp:cNvPr id="0" name=""/>
        <dsp:cNvSpPr/>
      </dsp:nvSpPr>
      <dsp:spPr>
        <a:xfrm>
          <a:off x="1456123" y="606439"/>
          <a:ext cx="226314" cy="1940576"/>
        </a:xfrm>
        <a:custGeom>
          <a:avLst/>
          <a:gdLst/>
          <a:ahLst/>
          <a:cxnLst/>
          <a:rect l="0" t="0" r="0" b="0"/>
          <a:pathLst>
            <a:path>
              <a:moveTo>
                <a:pt x="0" y="1940576"/>
              </a:moveTo>
              <a:lnTo>
                <a:pt x="113157" y="1940576"/>
              </a:lnTo>
              <a:lnTo>
                <a:pt x="113157" y="0"/>
              </a:lnTo>
              <a:lnTo>
                <a:pt x="226314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11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700" kern="1200"/>
        </a:p>
      </dsp:txBody>
      <dsp:txXfrm>
        <a:off x="1520437" y="1527884"/>
        <a:ext cx="97686" cy="97686"/>
      </dsp:txXfrm>
    </dsp:sp>
    <dsp:sp modelId="{E902F670-E3EC-4F22-931E-21E4A128FF73}">
      <dsp:nvSpPr>
        <dsp:cNvPr id="0" name=""/>
        <dsp:cNvSpPr/>
      </dsp:nvSpPr>
      <dsp:spPr>
        <a:xfrm>
          <a:off x="1456123" y="175200"/>
          <a:ext cx="226314" cy="2371815"/>
        </a:xfrm>
        <a:custGeom>
          <a:avLst/>
          <a:gdLst/>
          <a:ahLst/>
          <a:cxnLst/>
          <a:rect l="0" t="0" r="0" b="0"/>
          <a:pathLst>
            <a:path>
              <a:moveTo>
                <a:pt x="0" y="2371815"/>
              </a:moveTo>
              <a:lnTo>
                <a:pt x="113157" y="2371815"/>
              </a:lnTo>
              <a:lnTo>
                <a:pt x="113157" y="0"/>
              </a:lnTo>
              <a:lnTo>
                <a:pt x="226314" y="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355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800" kern="1200"/>
        </a:p>
      </dsp:txBody>
      <dsp:txXfrm>
        <a:off x="1509716" y="1301543"/>
        <a:ext cx="119129" cy="119129"/>
      </dsp:txXfrm>
    </dsp:sp>
    <dsp:sp modelId="{92236B68-832B-4305-8963-FCBE29DDD502}">
      <dsp:nvSpPr>
        <dsp:cNvPr id="0" name=""/>
        <dsp:cNvSpPr/>
      </dsp:nvSpPr>
      <dsp:spPr>
        <a:xfrm rot="16200000">
          <a:off x="375756" y="2374520"/>
          <a:ext cx="1815743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2300" kern="1200" dirty="0" smtClean="0"/>
            <a:t>Game</a:t>
          </a:r>
          <a:endParaRPr lang="ko-KR" altLang="en-US" sz="2300" kern="1200" dirty="0"/>
        </a:p>
      </dsp:txBody>
      <dsp:txXfrm>
        <a:off x="375756" y="2374520"/>
        <a:ext cx="1815743" cy="344991"/>
      </dsp:txXfrm>
    </dsp:sp>
    <dsp:sp modelId="{23A36A35-11EB-4470-900B-9F8B80FFFDDB}">
      <dsp:nvSpPr>
        <dsp:cNvPr id="0" name=""/>
        <dsp:cNvSpPr/>
      </dsp:nvSpPr>
      <dsp:spPr>
        <a:xfrm>
          <a:off x="1682438" y="2704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Main</a:t>
          </a:r>
          <a:endParaRPr lang="ko-KR" altLang="en-US" sz="1400" kern="1200" dirty="0"/>
        </a:p>
      </dsp:txBody>
      <dsp:txXfrm>
        <a:off x="1682438" y="2704"/>
        <a:ext cx="1131571" cy="344991"/>
      </dsp:txXfrm>
    </dsp:sp>
    <dsp:sp modelId="{FD6C2C60-AC8D-4BBA-A44A-6539575B5216}">
      <dsp:nvSpPr>
        <dsp:cNvPr id="0" name=""/>
        <dsp:cNvSpPr/>
      </dsp:nvSpPr>
      <dsp:spPr>
        <a:xfrm>
          <a:off x="1682438" y="433944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Controller</a:t>
          </a:r>
          <a:endParaRPr lang="ko-KR" altLang="en-US" sz="1400" kern="1200" dirty="0"/>
        </a:p>
      </dsp:txBody>
      <dsp:txXfrm>
        <a:off x="1682438" y="433944"/>
        <a:ext cx="1131571" cy="344991"/>
      </dsp:txXfrm>
    </dsp:sp>
    <dsp:sp modelId="{8EC745AE-1CCC-455B-B704-545D812093B6}">
      <dsp:nvSpPr>
        <dsp:cNvPr id="0" name=""/>
        <dsp:cNvSpPr/>
      </dsp:nvSpPr>
      <dsp:spPr>
        <a:xfrm>
          <a:off x="1682438" y="865183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err="1" smtClean="0"/>
            <a:t>GameObject</a:t>
          </a:r>
          <a:endParaRPr lang="ko-KR" altLang="en-US" sz="1400" kern="1200" dirty="0"/>
        </a:p>
      </dsp:txBody>
      <dsp:txXfrm>
        <a:off x="1682438" y="865183"/>
        <a:ext cx="1131571" cy="344991"/>
      </dsp:txXfrm>
    </dsp:sp>
    <dsp:sp modelId="{39622A46-86B3-4268-84B2-07378E4BC6E8}">
      <dsp:nvSpPr>
        <dsp:cNvPr id="0" name=""/>
        <dsp:cNvSpPr/>
      </dsp:nvSpPr>
      <dsp:spPr>
        <a:xfrm>
          <a:off x="3040324" y="433944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err="1" smtClean="0"/>
            <a:t>InterfaceA</a:t>
          </a:r>
          <a:endParaRPr lang="ko-KR" altLang="en-US" sz="1400" kern="1200" dirty="0"/>
        </a:p>
      </dsp:txBody>
      <dsp:txXfrm>
        <a:off x="3040324" y="433944"/>
        <a:ext cx="1131571" cy="344991"/>
      </dsp:txXfrm>
    </dsp:sp>
    <dsp:sp modelId="{48B543A7-8ED2-445B-833D-FB2A71B03EAC}">
      <dsp:nvSpPr>
        <dsp:cNvPr id="0" name=""/>
        <dsp:cNvSpPr/>
      </dsp:nvSpPr>
      <dsp:spPr>
        <a:xfrm>
          <a:off x="4398209" y="218324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Bullet</a:t>
          </a:r>
          <a:endParaRPr lang="ko-KR" altLang="en-US" sz="1400" kern="1200" dirty="0"/>
        </a:p>
      </dsp:txBody>
      <dsp:txXfrm>
        <a:off x="4398209" y="218324"/>
        <a:ext cx="1131571" cy="344991"/>
      </dsp:txXfrm>
    </dsp:sp>
    <dsp:sp modelId="{BE413263-2B80-4921-8616-7978DEAD1A2B}">
      <dsp:nvSpPr>
        <dsp:cNvPr id="0" name=""/>
        <dsp:cNvSpPr/>
      </dsp:nvSpPr>
      <dsp:spPr>
        <a:xfrm>
          <a:off x="4398209" y="649563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smtClean="0"/>
            <a:t>Player</a:t>
          </a:r>
          <a:endParaRPr lang="ko-KR" altLang="en-US" sz="1400" kern="1200" dirty="0"/>
        </a:p>
      </dsp:txBody>
      <dsp:txXfrm>
        <a:off x="4398209" y="649563"/>
        <a:ext cx="1131571" cy="344991"/>
      </dsp:txXfrm>
    </dsp:sp>
    <dsp:sp modelId="{4AE72AAA-8626-466D-AC1F-D0100CCFFB5D}">
      <dsp:nvSpPr>
        <dsp:cNvPr id="0" name=""/>
        <dsp:cNvSpPr/>
      </dsp:nvSpPr>
      <dsp:spPr>
        <a:xfrm>
          <a:off x="3040324" y="1296422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err="1" smtClean="0"/>
            <a:t>InterfaceB</a:t>
          </a:r>
          <a:endParaRPr lang="ko-KR" altLang="en-US" sz="1400" kern="1200" dirty="0"/>
        </a:p>
      </dsp:txBody>
      <dsp:txXfrm>
        <a:off x="3040324" y="1296422"/>
        <a:ext cx="1131571" cy="344991"/>
      </dsp:txXfrm>
    </dsp:sp>
    <dsp:sp modelId="{1206747A-362C-481B-838F-2164E3F4B168}">
      <dsp:nvSpPr>
        <dsp:cNvPr id="0" name=""/>
        <dsp:cNvSpPr/>
      </dsp:nvSpPr>
      <dsp:spPr>
        <a:xfrm>
          <a:off x="4398209" y="1080802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Boss</a:t>
          </a:r>
          <a:endParaRPr lang="ko-KR" altLang="en-US" sz="1400" kern="1200" dirty="0"/>
        </a:p>
      </dsp:txBody>
      <dsp:txXfrm>
        <a:off x="4398209" y="1080802"/>
        <a:ext cx="1131571" cy="344991"/>
      </dsp:txXfrm>
    </dsp:sp>
    <dsp:sp modelId="{972E4933-EA54-4CEC-A51B-3135CFF96200}">
      <dsp:nvSpPr>
        <dsp:cNvPr id="0" name=""/>
        <dsp:cNvSpPr/>
      </dsp:nvSpPr>
      <dsp:spPr>
        <a:xfrm>
          <a:off x="4398209" y="1512042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Enemy</a:t>
          </a:r>
          <a:endParaRPr lang="ko-KR" altLang="en-US" sz="1400" kern="1200" dirty="0"/>
        </a:p>
      </dsp:txBody>
      <dsp:txXfrm>
        <a:off x="4398209" y="1512042"/>
        <a:ext cx="1131571" cy="344991"/>
      </dsp:txXfrm>
    </dsp:sp>
    <dsp:sp modelId="{76C819AA-0744-4596-9C82-D19BBFD15C12}">
      <dsp:nvSpPr>
        <dsp:cNvPr id="0" name=""/>
        <dsp:cNvSpPr/>
      </dsp:nvSpPr>
      <dsp:spPr>
        <a:xfrm>
          <a:off x="1682438" y="1296422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Physics</a:t>
          </a:r>
          <a:endParaRPr lang="ko-KR" altLang="en-US" sz="1400" kern="1200" dirty="0"/>
        </a:p>
      </dsp:txBody>
      <dsp:txXfrm>
        <a:off x="1682438" y="1296422"/>
        <a:ext cx="1131571" cy="344991"/>
      </dsp:txXfrm>
    </dsp:sp>
    <dsp:sp modelId="{AFB45172-6A13-40FF-9F27-696B76712664}">
      <dsp:nvSpPr>
        <dsp:cNvPr id="0" name=""/>
        <dsp:cNvSpPr/>
      </dsp:nvSpPr>
      <dsp:spPr>
        <a:xfrm>
          <a:off x="1682438" y="1727661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Wallet</a:t>
          </a:r>
          <a:endParaRPr lang="ko-KR" altLang="en-US" sz="1400" kern="1200" dirty="0"/>
        </a:p>
      </dsp:txBody>
      <dsp:txXfrm>
        <a:off x="1682438" y="1727661"/>
        <a:ext cx="1131571" cy="344991"/>
      </dsp:txXfrm>
    </dsp:sp>
    <dsp:sp modelId="{396B1B9E-8D77-4BCC-A713-25E470848437}">
      <dsp:nvSpPr>
        <dsp:cNvPr id="0" name=""/>
        <dsp:cNvSpPr/>
      </dsp:nvSpPr>
      <dsp:spPr>
        <a:xfrm>
          <a:off x="1682438" y="2158900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Market</a:t>
          </a:r>
          <a:endParaRPr lang="ko-KR" altLang="en-US" sz="1400" kern="1200" dirty="0"/>
        </a:p>
      </dsp:txBody>
      <dsp:txXfrm>
        <a:off x="1682438" y="2158900"/>
        <a:ext cx="1131571" cy="344991"/>
      </dsp:txXfrm>
    </dsp:sp>
    <dsp:sp modelId="{FBA23A8D-7370-40FC-BB16-5431BC3D1814}">
      <dsp:nvSpPr>
        <dsp:cNvPr id="0" name=""/>
        <dsp:cNvSpPr/>
      </dsp:nvSpPr>
      <dsp:spPr>
        <a:xfrm>
          <a:off x="1682438" y="2590139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Menu</a:t>
          </a:r>
          <a:endParaRPr lang="ko-KR" altLang="en-US" sz="1400" kern="1200" dirty="0"/>
        </a:p>
      </dsp:txBody>
      <dsp:txXfrm>
        <a:off x="1682438" y="2590139"/>
        <a:ext cx="1131571" cy="344991"/>
      </dsp:txXfrm>
    </dsp:sp>
    <dsp:sp modelId="{D9CED477-BE6B-4077-8C6D-E2AC8AC506CF}">
      <dsp:nvSpPr>
        <dsp:cNvPr id="0" name=""/>
        <dsp:cNvSpPr/>
      </dsp:nvSpPr>
      <dsp:spPr>
        <a:xfrm>
          <a:off x="1682438" y="3021379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err="1" smtClean="0"/>
            <a:t>Keyinput</a:t>
          </a:r>
          <a:endParaRPr lang="ko-KR" altLang="en-US" sz="1400" kern="1200" dirty="0"/>
        </a:p>
      </dsp:txBody>
      <dsp:txXfrm>
        <a:off x="1682438" y="3021379"/>
        <a:ext cx="1131571" cy="344991"/>
      </dsp:txXfrm>
    </dsp:sp>
    <dsp:sp modelId="{F8E881ED-E5C2-42B6-850D-8C02B3CADF96}">
      <dsp:nvSpPr>
        <dsp:cNvPr id="0" name=""/>
        <dsp:cNvSpPr/>
      </dsp:nvSpPr>
      <dsp:spPr>
        <a:xfrm>
          <a:off x="1682438" y="3452618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err="1" smtClean="0"/>
            <a:t>MouseInput</a:t>
          </a:r>
          <a:endParaRPr lang="ko-KR" altLang="en-US" sz="1400" kern="1200" dirty="0"/>
        </a:p>
      </dsp:txBody>
      <dsp:txXfrm>
        <a:off x="1682438" y="3452618"/>
        <a:ext cx="1131571" cy="344991"/>
      </dsp:txXfrm>
    </dsp:sp>
    <dsp:sp modelId="{F58917E6-888E-4E8F-B6AB-2C1D6FAC585B}">
      <dsp:nvSpPr>
        <dsp:cNvPr id="0" name=""/>
        <dsp:cNvSpPr/>
      </dsp:nvSpPr>
      <dsp:spPr>
        <a:xfrm>
          <a:off x="1682438" y="3883857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err="1" smtClean="0"/>
            <a:t>LoadImage</a:t>
          </a:r>
          <a:endParaRPr lang="ko-KR" altLang="en-US" sz="1400" kern="1200" dirty="0"/>
        </a:p>
      </dsp:txBody>
      <dsp:txXfrm>
        <a:off x="1682438" y="3883857"/>
        <a:ext cx="1131571" cy="344991"/>
      </dsp:txXfrm>
    </dsp:sp>
    <dsp:sp modelId="{D6AEAEC8-A502-42D0-B362-E99213B2A512}">
      <dsp:nvSpPr>
        <dsp:cNvPr id="0" name=""/>
        <dsp:cNvSpPr/>
      </dsp:nvSpPr>
      <dsp:spPr>
        <a:xfrm>
          <a:off x="1682438" y="4315096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smtClean="0"/>
            <a:t>Texture</a:t>
          </a:r>
          <a:endParaRPr lang="ko-KR" altLang="en-US" sz="1400" kern="1200" dirty="0"/>
        </a:p>
      </dsp:txBody>
      <dsp:txXfrm>
        <a:off x="1682438" y="4315096"/>
        <a:ext cx="1131571" cy="344991"/>
      </dsp:txXfrm>
    </dsp:sp>
    <dsp:sp modelId="{16DB0A5D-2925-49C8-ABAF-72624BEDA7DC}">
      <dsp:nvSpPr>
        <dsp:cNvPr id="0" name=""/>
        <dsp:cNvSpPr/>
      </dsp:nvSpPr>
      <dsp:spPr>
        <a:xfrm>
          <a:off x="1682438" y="4746335"/>
          <a:ext cx="1131571" cy="344991"/>
        </a:xfrm>
        <a:prstGeom prst="rect">
          <a:avLst/>
        </a:pr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400" kern="1200" dirty="0" err="1" smtClean="0"/>
            <a:t>SpriteSheet</a:t>
          </a:r>
          <a:endParaRPr lang="ko-KR" altLang="en-US" sz="1400" kern="1200" dirty="0"/>
        </a:p>
      </dsp:txBody>
      <dsp:txXfrm>
        <a:off x="1682438" y="4746335"/>
        <a:ext cx="1131571" cy="3449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DA3C7-EAF8-4F84-8C98-E9E03C690D3C}" type="datetimeFigureOut">
              <a:rPr lang="ko-KR" altLang="en-US" smtClean="0"/>
              <a:t>2018-06-13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02EDF2-45A7-4566-9AE6-3D17D984E83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303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7047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34853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8592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1294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7695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1538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8123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669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65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3332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8367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308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2EDF2-45A7-4566-9AE6-3D17D984E83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3609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gradFill flip="none" rotWithShape="1">
          <a:gsLst>
            <a:gs pos="36000">
              <a:srgbClr val="221A42"/>
            </a:gs>
            <a:gs pos="100000">
              <a:srgbClr val="854C67"/>
            </a:gs>
          </a:gsLst>
          <a:lin ang="4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/>
          <p:cNvSpPr/>
          <p:nvPr userDrawn="1"/>
        </p:nvSpPr>
        <p:spPr>
          <a:xfrm flipV="1">
            <a:off x="3354011" y="113089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 userDrawn="1"/>
        </p:nvSpPr>
        <p:spPr>
          <a:xfrm flipV="1">
            <a:off x="8466579" y="1844824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 userDrawn="1"/>
        </p:nvSpPr>
        <p:spPr>
          <a:xfrm flipV="1">
            <a:off x="6954411" y="4371251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 userDrawn="1"/>
        </p:nvSpPr>
        <p:spPr>
          <a:xfrm flipV="1">
            <a:off x="3347864" y="5517232"/>
            <a:ext cx="65861" cy="65861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타원 27"/>
          <p:cNvSpPr/>
          <p:nvPr userDrawn="1"/>
        </p:nvSpPr>
        <p:spPr>
          <a:xfrm flipV="1">
            <a:off x="539552" y="4299243"/>
            <a:ext cx="36000" cy="36000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 userDrawn="1"/>
        </p:nvSpPr>
        <p:spPr>
          <a:xfrm flipV="1">
            <a:off x="2626023" y="3184923"/>
            <a:ext cx="3905250" cy="2196702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</a:srgbClr>
              </a:gs>
              <a:gs pos="76000">
                <a:srgbClr val="AC665F">
                  <a:alpha val="0"/>
                </a:srgbClr>
              </a:gs>
            </a:gsLst>
            <a:lin ang="5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" name="원호 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1526468"/>
              <a:gd name="adj2" fmla="val 2084358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947816" y="3007625"/>
            <a:ext cx="5261664" cy="842750"/>
          </a:xfrm>
          <a:noFill/>
        </p:spPr>
        <p:txBody>
          <a:bodyPr anchor="ctr">
            <a:normAutofit/>
          </a:bodyPr>
          <a:lstStyle>
            <a:lvl1pPr algn="dist">
              <a:lnSpc>
                <a:spcPct val="100000"/>
              </a:lnSpc>
              <a:defRPr sz="36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54679" y="2616236"/>
            <a:ext cx="2783842" cy="369714"/>
          </a:xfrm>
        </p:spPr>
        <p:txBody>
          <a:bodyPr>
            <a:noAutofit/>
          </a:bodyPr>
          <a:lstStyle>
            <a:lvl1pPr marL="0" indent="0" algn="dist">
              <a:lnSpc>
                <a:spcPct val="100000"/>
              </a:lnSpc>
              <a:buNone/>
              <a:defRPr sz="14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 smtClean="0"/>
              <a:t>FREE TEMPLATE</a:t>
            </a:r>
            <a:endParaRPr 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0" hasCustomPrompt="1"/>
          </p:nvPr>
        </p:nvSpPr>
        <p:spPr>
          <a:xfrm>
            <a:off x="3200400" y="3894820"/>
            <a:ext cx="2743200" cy="313592"/>
          </a:xfrm>
        </p:spPr>
        <p:txBody>
          <a:bodyPr>
            <a:normAutofit/>
          </a:bodyPr>
          <a:lstStyle>
            <a:lvl1pPr marL="0" indent="0" algn="dist">
              <a:buNone/>
              <a:defRPr sz="1200" b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r>
              <a:rPr lang="en-US" altLang="ko-KR" dirty="0" smtClean="0"/>
              <a:t>RELEASED</a:t>
            </a:r>
            <a:endParaRPr lang="en-US" altLang="ko-KR" dirty="0"/>
          </a:p>
        </p:txBody>
      </p:sp>
      <p:sp>
        <p:nvSpPr>
          <p:cNvPr id="21" name="내용 개체 틀 20"/>
          <p:cNvSpPr>
            <a:spLocks noGrp="1"/>
          </p:cNvSpPr>
          <p:nvPr>
            <p:ph sz="quarter" idx="11" hasCustomPrompt="1"/>
          </p:nvPr>
        </p:nvSpPr>
        <p:spPr>
          <a:xfrm>
            <a:off x="3389909" y="6337968"/>
            <a:ext cx="2367954" cy="287338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vert="horz" lIns="216000" tIns="0" rIns="216000" bIns="0" rtlCol="0" anchor="ctr">
            <a:normAutofit/>
          </a:bodyPr>
          <a:lstStyle>
            <a:lvl1pPr algn="dist">
              <a:defRPr lang="ko-KR" altLang="en-US" sz="1000" b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marL="0" lvl="0" indent="0" algn="dist">
              <a:buNone/>
            </a:pPr>
            <a:r>
              <a:rPr lang="en-US" altLang="ko-KR" dirty="0" smtClean="0"/>
              <a:t>ADSTORE.TISTORY.COM</a:t>
            </a:r>
            <a:endParaRPr lang="ko-KR" altLang="en-US" dirty="0" smtClean="0"/>
          </a:p>
        </p:txBody>
      </p:sp>
      <p:grpSp>
        <p:nvGrpSpPr>
          <p:cNvPr id="24" name="그룹 23"/>
          <p:cNvGrpSpPr/>
          <p:nvPr userDrawn="1"/>
        </p:nvGrpSpPr>
        <p:grpSpPr>
          <a:xfrm>
            <a:off x="4469111" y="6279419"/>
            <a:ext cx="205778" cy="410016"/>
            <a:chOff x="3350134" y="6333240"/>
            <a:chExt cx="2341660" cy="295800"/>
          </a:xfrm>
        </p:grpSpPr>
        <p:cxnSp>
          <p:nvCxnSpPr>
            <p:cNvPr id="23" name="직선 연결선 22"/>
            <p:cNvCxnSpPr/>
            <p:nvPr userDrawn="1"/>
          </p:nvCxnSpPr>
          <p:spPr>
            <a:xfrm>
              <a:off x="3350134" y="63332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직선 연결선 24"/>
            <p:cNvCxnSpPr/>
            <p:nvPr userDrawn="1"/>
          </p:nvCxnSpPr>
          <p:spPr>
            <a:xfrm>
              <a:off x="3350134" y="6629040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원호 30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3839032"/>
              <a:gd name="adj2" fmla="val 10053991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원호 34"/>
          <p:cNvSpPr/>
          <p:nvPr userDrawn="1"/>
        </p:nvSpPr>
        <p:spPr>
          <a:xfrm flipV="1">
            <a:off x="2619375" y="1476375"/>
            <a:ext cx="3905250" cy="3905250"/>
          </a:xfrm>
          <a:prstGeom prst="arc">
            <a:avLst>
              <a:gd name="adj1" fmla="val 1307809"/>
              <a:gd name="adj2" fmla="val 3434644"/>
            </a:avLst>
          </a:prstGeom>
          <a:noFill/>
          <a:ln w="1587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1529068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모서리가 둥근 직사각형 91"/>
          <p:cNvSpPr/>
          <p:nvPr userDrawn="1"/>
        </p:nvSpPr>
        <p:spPr>
          <a:xfrm>
            <a:off x="3273301" y="190335"/>
            <a:ext cx="2592666" cy="5771117"/>
          </a:xfrm>
          <a:prstGeom prst="roundRect">
            <a:avLst>
              <a:gd name="adj" fmla="val 2016"/>
            </a:avLst>
          </a:prstGeom>
          <a:gradFill>
            <a:gsLst>
              <a:gs pos="100000">
                <a:schemeClr val="bg1">
                  <a:lumMod val="95000"/>
                </a:schemeClr>
              </a:gs>
              <a:gs pos="0">
                <a:srgbClr val="FCE28B">
                  <a:alpha val="82000"/>
                  <a:lumMod val="20000"/>
                  <a:lumOff val="80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30476" y="2762250"/>
            <a:ext cx="2078316" cy="2880222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kern="1200" dirty="0" smtClean="0"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273301" y="6362702"/>
            <a:ext cx="259266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smtClean="0"/>
              <a:t>ADSTORE.TISTORY.COM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656167" y="910710"/>
            <a:ext cx="1846370" cy="37451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defRPr lang="en-US" altLang="en-US" sz="1200" b="0" kern="120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854C67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/>
          <p:cNvSpPr/>
          <p:nvPr userDrawn="1"/>
        </p:nvSpPr>
        <p:spPr>
          <a:xfrm flipV="1">
            <a:off x="1043608" y="588139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/>
          <p:cNvSpPr/>
          <p:nvPr userDrawn="1"/>
        </p:nvSpPr>
        <p:spPr>
          <a:xfrm flipV="1">
            <a:off x="7566778" y="865590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타원 41"/>
          <p:cNvSpPr/>
          <p:nvPr userDrawn="1"/>
        </p:nvSpPr>
        <p:spPr>
          <a:xfrm flipV="1">
            <a:off x="6021609" y="571890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 userDrawn="1"/>
        </p:nvSpPr>
        <p:spPr>
          <a:xfrm flipV="1">
            <a:off x="3915863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/>
          <p:cNvSpPr/>
          <p:nvPr userDrawn="1"/>
        </p:nvSpPr>
        <p:spPr>
          <a:xfrm flipV="1">
            <a:off x="1749924" y="1100179"/>
            <a:ext cx="29558" cy="29558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타원 65"/>
          <p:cNvSpPr/>
          <p:nvPr userDrawn="1"/>
        </p:nvSpPr>
        <p:spPr>
          <a:xfrm flipV="1">
            <a:off x="1059784" y="6272880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8" name="그룹 67"/>
          <p:cNvGrpSpPr/>
          <p:nvPr userDrawn="1"/>
        </p:nvGrpSpPr>
        <p:grpSpPr>
          <a:xfrm rot="9000000">
            <a:off x="6547841" y="2681770"/>
            <a:ext cx="2192025" cy="3211299"/>
            <a:chOff x="1112615" y="3130979"/>
            <a:chExt cx="1462261" cy="2142202"/>
          </a:xfrm>
        </p:grpSpPr>
        <p:sp>
          <p:nvSpPr>
            <p:cNvPr id="69" name="타원 68"/>
            <p:cNvSpPr/>
            <p:nvPr userDrawn="1"/>
          </p:nvSpPr>
          <p:spPr>
            <a:xfrm flipV="1">
              <a:off x="2513001" y="3345923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타원 69"/>
            <p:cNvSpPr/>
            <p:nvPr userDrawn="1"/>
          </p:nvSpPr>
          <p:spPr>
            <a:xfrm flipV="1">
              <a:off x="1577008" y="31309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1" name="타원 70"/>
            <p:cNvSpPr/>
            <p:nvPr userDrawn="1"/>
          </p:nvSpPr>
          <p:spPr>
            <a:xfrm flipV="1">
              <a:off x="2254465" y="374776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3" name="타원 72"/>
            <p:cNvSpPr/>
            <p:nvPr userDrawn="1"/>
          </p:nvSpPr>
          <p:spPr>
            <a:xfrm flipV="1">
              <a:off x="2558719" y="5118474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4" name="타원 73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3" name="타원 42"/>
          <p:cNvSpPr/>
          <p:nvPr userDrawn="1"/>
        </p:nvSpPr>
        <p:spPr>
          <a:xfrm flipV="1">
            <a:off x="3955814" y="1655033"/>
            <a:ext cx="18815" cy="18815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원호 51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원호 52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 w="sm" len="sm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원호 53"/>
          <p:cNvSpPr/>
          <p:nvPr userDrawn="1"/>
        </p:nvSpPr>
        <p:spPr>
          <a:xfrm flipV="1">
            <a:off x="3850627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원호 76"/>
          <p:cNvSpPr/>
          <p:nvPr userDrawn="1"/>
        </p:nvSpPr>
        <p:spPr>
          <a:xfrm flipV="1">
            <a:off x="3994148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0">
                  <a:srgbClr val="382F52"/>
                </a:gs>
                <a:gs pos="100000">
                  <a:srgbClr val="854C67"/>
                </a:gs>
              </a:gsLst>
              <a:lin ang="5400000" scaled="1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559178"/>
            <a:ext cx="205778" cy="3602900"/>
            <a:chOff x="3350134" y="5992301"/>
            <a:chExt cx="2341660" cy="28087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5992301"/>
              <a:ext cx="2341660" cy="0"/>
            </a:xfrm>
            <a:prstGeom prst="line">
              <a:avLst/>
            </a:prstGeom>
            <a:ln w="12700" cap="rnd" cmpd="sng">
              <a:solidFill>
                <a:srgbClr val="854C67"/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0476" y="1931282"/>
            <a:ext cx="2078316" cy="474662"/>
          </a:xfrm>
          <a:noFill/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ko-KR" altLang="en-US" sz="1400" b="0" spc="-300" dirty="0">
                <a:ln w="15875">
                  <a:noFill/>
                </a:ln>
                <a:gradFill flip="none" rotWithShape="1">
                  <a:gsLst>
                    <a:gs pos="31000">
                      <a:srgbClr val="221A42"/>
                    </a:gs>
                    <a:gs pos="100000">
                      <a:srgbClr val="543B5B"/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pPr lvl="0" algn="dist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sp>
        <p:nvSpPr>
          <p:cNvPr id="87" name="타원 86"/>
          <p:cNvSpPr/>
          <p:nvPr userDrawn="1"/>
        </p:nvSpPr>
        <p:spPr>
          <a:xfrm flipV="1">
            <a:off x="1202750" y="2436014"/>
            <a:ext cx="56882" cy="56882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1" name="그룹 90"/>
          <p:cNvGrpSpPr/>
          <p:nvPr userDrawn="1"/>
        </p:nvGrpSpPr>
        <p:grpSpPr>
          <a:xfrm>
            <a:off x="539552" y="4893383"/>
            <a:ext cx="1582819" cy="506641"/>
            <a:chOff x="6165917" y="540907"/>
            <a:chExt cx="1582819" cy="506641"/>
          </a:xfrm>
        </p:grpSpPr>
        <p:sp>
          <p:nvSpPr>
            <p:cNvPr id="88" name="타원 87"/>
            <p:cNvSpPr/>
            <p:nvPr userDrawn="1"/>
          </p:nvSpPr>
          <p:spPr>
            <a:xfrm flipV="1">
              <a:off x="7084507" y="5409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타원 88"/>
            <p:cNvSpPr/>
            <p:nvPr userDrawn="1"/>
          </p:nvSpPr>
          <p:spPr>
            <a:xfrm flipV="1">
              <a:off x="7719178" y="10179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타원 89"/>
            <p:cNvSpPr/>
            <p:nvPr userDrawn="1"/>
          </p:nvSpPr>
          <p:spPr>
            <a:xfrm flipV="1">
              <a:off x="6165917" y="7242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5" name="그룹 94"/>
          <p:cNvGrpSpPr/>
          <p:nvPr userDrawn="1"/>
        </p:nvGrpSpPr>
        <p:grpSpPr>
          <a:xfrm rot="9000000">
            <a:off x="3663917" y="533841"/>
            <a:ext cx="2314087" cy="1440555"/>
            <a:chOff x="1112615" y="4589898"/>
            <a:chExt cx="1543684" cy="960966"/>
          </a:xfrm>
        </p:grpSpPr>
        <p:sp>
          <p:nvSpPr>
            <p:cNvPr id="96" name="타원 95"/>
            <p:cNvSpPr/>
            <p:nvPr userDrawn="1"/>
          </p:nvSpPr>
          <p:spPr>
            <a:xfrm flipV="1">
              <a:off x="2640142" y="5534707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98" name="타원 97"/>
            <p:cNvSpPr/>
            <p:nvPr userDrawn="1"/>
          </p:nvSpPr>
          <p:spPr>
            <a:xfrm flipV="1">
              <a:off x="1795443" y="4589898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0" name="타원 99"/>
            <p:cNvSpPr/>
            <p:nvPr userDrawn="1"/>
          </p:nvSpPr>
          <p:spPr>
            <a:xfrm flipV="1">
              <a:off x="1112615" y="5243623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382F52"/>
                </a:gs>
                <a:gs pos="0">
                  <a:srgbClr val="854C67"/>
                </a:gs>
              </a:gsLst>
              <a:lin ang="7800000" scaled="0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13829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528734" y="2878158"/>
            <a:ext cx="2078316" cy="3034488"/>
          </a:xfrm>
        </p:spPr>
        <p:txBody>
          <a:bodyPr anchor="ctr">
            <a:normAutofit/>
          </a:bodyPr>
          <a:lstStyle>
            <a:lvl1pPr marL="0" indent="0" algn="ctr" defTabSz="914400" rtl="0" eaLnBrk="1" latinLnBrk="1" hangingPunct="1">
              <a:buNone/>
              <a:defRPr lang="ko-KR" altLang="en-US" sz="14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>
          <a:xfrm>
            <a:off x="3528734" y="6362702"/>
            <a:ext cx="2078316" cy="365125"/>
          </a:xfrm>
        </p:spPr>
        <p:txBody>
          <a:bodyPr/>
          <a:lstStyle>
            <a:lvl1pPr marL="0" algn="dist" defTabSz="914400" rtl="0" eaLnBrk="1" latinLnBrk="1" hangingPunct="1">
              <a:defRPr lang="en-US" altLang="ko-KR" sz="900" kern="1200" smtClean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 smtClean="0"/>
              <a:t>ADSTORE.TISTORY.COM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09910" y="910710"/>
            <a:ext cx="2122700" cy="37451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>
              <a:defRPr lang="en-US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 smtClean="0"/>
              <a:t>STARLIGHT</a:t>
            </a:r>
            <a:endParaRPr lang="en-US" dirty="0"/>
          </a:p>
        </p:txBody>
      </p:sp>
      <p:sp>
        <p:nvSpPr>
          <p:cNvPr id="38" name="타원 37"/>
          <p:cNvSpPr/>
          <p:nvPr userDrawn="1"/>
        </p:nvSpPr>
        <p:spPr>
          <a:xfrm flipV="1">
            <a:off x="6932107" y="388507"/>
            <a:ext cx="16157" cy="16157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7800000" scaled="0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타원 43"/>
          <p:cNvSpPr/>
          <p:nvPr userDrawn="1"/>
        </p:nvSpPr>
        <p:spPr>
          <a:xfrm flipV="1">
            <a:off x="3907771" y="332656"/>
            <a:ext cx="16157" cy="16157"/>
          </a:xfrm>
          <a:prstGeom prst="ellipse">
            <a:avLst/>
          </a:prstGeom>
          <a:gradFill>
            <a:gsLst>
              <a:gs pos="100000">
                <a:srgbClr val="382F52"/>
              </a:gs>
              <a:gs pos="0">
                <a:srgbClr val="854C67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/>
          <p:cNvSpPr/>
          <p:nvPr userDrawn="1"/>
        </p:nvSpPr>
        <p:spPr>
          <a:xfrm flipV="1">
            <a:off x="3947722" y="1655033"/>
            <a:ext cx="18815" cy="18815"/>
          </a:xfrm>
          <a:prstGeom prst="ellipse">
            <a:avLst/>
          </a:prstGeom>
          <a:gradFill>
            <a:gsLst>
              <a:gs pos="100000">
                <a:srgbClr val="FCE28B">
                  <a:lumMod val="100000"/>
                  <a:alpha val="96000"/>
                </a:srgbClr>
              </a:gs>
              <a:gs pos="0">
                <a:srgbClr val="AC665F"/>
              </a:gs>
            </a:gsLst>
            <a:lin ang="5400000" scaled="1"/>
          </a:gradFill>
          <a:ln w="15875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2" name="원호 51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1526468"/>
              <a:gd name="adj2" fmla="val 2084358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3" name="원호 52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3839032"/>
              <a:gd name="adj2" fmla="val 10053991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54" name="원호 53"/>
          <p:cNvSpPr/>
          <p:nvPr userDrawn="1"/>
        </p:nvSpPr>
        <p:spPr>
          <a:xfrm flipV="1">
            <a:off x="3848885" y="380444"/>
            <a:ext cx="1442006" cy="1442006"/>
          </a:xfrm>
          <a:prstGeom prst="arc">
            <a:avLst>
              <a:gd name="adj1" fmla="val 1307809"/>
              <a:gd name="adj2" fmla="val 3434644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77" name="원호 76"/>
          <p:cNvSpPr/>
          <p:nvPr userDrawn="1"/>
        </p:nvSpPr>
        <p:spPr>
          <a:xfrm flipV="1">
            <a:off x="3992406" y="523965"/>
            <a:ext cx="1154964" cy="1154962"/>
          </a:xfrm>
          <a:prstGeom prst="arc">
            <a:avLst>
              <a:gd name="adj1" fmla="val 5252956"/>
              <a:gd name="adj2" fmla="val 8808537"/>
            </a:avLst>
          </a:prstGeom>
          <a:noFill/>
          <a:ln w="9525" cap="rnd">
            <a:gradFill>
              <a:gsLst>
                <a:gs pos="100000">
                  <a:srgbClr val="FCE28B">
                    <a:lumMod val="100000"/>
                    <a:alpha val="95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5400000" scaled="1"/>
            </a:gradFill>
            <a:prstDash val="solid"/>
            <a:headEnd type="diamond" w="sm" len="sm"/>
            <a:tailEnd type="diamond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grpSp>
        <p:nvGrpSpPr>
          <p:cNvPr id="82" name="그룹 81"/>
          <p:cNvGrpSpPr/>
          <p:nvPr userDrawn="1"/>
        </p:nvGrpSpPr>
        <p:grpSpPr>
          <a:xfrm>
            <a:off x="4469111" y="2636912"/>
            <a:ext cx="205778" cy="3525166"/>
            <a:chOff x="3350134" y="6052901"/>
            <a:chExt cx="2341660" cy="2748150"/>
          </a:xfrm>
        </p:grpSpPr>
        <p:cxnSp>
          <p:nvCxnSpPr>
            <p:cNvPr id="83" name="직선 연결선 82"/>
            <p:cNvCxnSpPr/>
            <p:nvPr userDrawn="1"/>
          </p:nvCxnSpPr>
          <p:spPr>
            <a:xfrm>
              <a:off x="3350134" y="605290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직선 연결선 83"/>
            <p:cNvCxnSpPr/>
            <p:nvPr userDrawn="1"/>
          </p:nvCxnSpPr>
          <p:spPr>
            <a:xfrm>
              <a:off x="3350134" y="8801051"/>
              <a:ext cx="2341660" cy="0"/>
            </a:xfrm>
            <a:prstGeom prst="line">
              <a:avLst/>
            </a:prstGeom>
            <a:ln w="12700" cap="rnd" cmpd="sng">
              <a:solidFill>
                <a:schemeClr val="bg1">
                  <a:alpha val="62000"/>
                </a:schemeClr>
              </a:solidFill>
              <a:round/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텍스트 개체 틀 85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3532842" y="1934040"/>
            <a:ext cx="2078316" cy="474662"/>
          </a:xfr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>
              <a:defRPr lang="ko-KR" altLang="en-US" sz="1400" b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pPr marL="0" lvl="0" indent="0" algn="dist">
              <a:lnSpc>
                <a:spcPct val="100000"/>
              </a:lnSpc>
              <a:buNone/>
            </a:pPr>
            <a:r>
              <a:rPr lang="en-US" altLang="ko-KR" dirty="0" smtClean="0"/>
              <a:t>INDEX</a:t>
            </a:r>
            <a:endParaRPr lang="ko-KR" altLang="en-US" dirty="0"/>
          </a:p>
        </p:txBody>
      </p:sp>
      <p:grpSp>
        <p:nvGrpSpPr>
          <p:cNvPr id="4" name="그룹 3"/>
          <p:cNvGrpSpPr/>
          <p:nvPr userDrawn="1"/>
        </p:nvGrpSpPr>
        <p:grpSpPr>
          <a:xfrm>
            <a:off x="539552" y="533841"/>
            <a:ext cx="8200314" cy="5795921"/>
            <a:chOff x="539552" y="533841"/>
            <a:chExt cx="8200314" cy="5795921"/>
          </a:xfrm>
        </p:grpSpPr>
        <p:sp>
          <p:nvSpPr>
            <p:cNvPr id="40" name="타원 39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타원 40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타원 41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45" name="타원 44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6" name="타원 65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8" name="그룹 67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69" name="타원 68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0" name="타원 69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1" name="타원 70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3" name="타원 72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74" name="타원 73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87" name="타원 86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1" name="그룹 90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88" name="타원 87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타원 88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0" name="타원 89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95" name="그룹 9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96" name="타원 9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98" name="타원 97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00" name="타원 99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78" name="직선 연결선 77"/>
          <p:cNvCxnSpPr/>
          <p:nvPr userDrawn="1"/>
        </p:nvCxnSpPr>
        <p:spPr>
          <a:xfrm flipH="1" flipV="1">
            <a:off x="2337162" y="4607411"/>
            <a:ext cx="628472" cy="375105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43545940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gradFill>
          <a:gsLst>
            <a:gs pos="100000">
              <a:srgbClr val="854C67"/>
            </a:gs>
            <a:gs pos="34000">
              <a:srgbClr val="221A4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99541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500418" y="598165"/>
            <a:ext cx="8200314" cy="5359228"/>
            <a:chOff x="539552" y="533841"/>
            <a:chExt cx="8200314" cy="5359228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866718" y="502086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547841" y="2681770"/>
              <a:ext cx="2192025" cy="3211299"/>
              <a:chOff x="1112615" y="3130979"/>
              <a:chExt cx="1462261" cy="2142202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577008" y="3130979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2254465" y="374776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1202750" y="24360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539552" y="4893383"/>
              <a:ext cx="1582819" cy="506641"/>
              <a:chOff x="6165917" y="540907"/>
              <a:chExt cx="1582819" cy="506641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7084507" y="5409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7719178" y="1017990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165917" y="724290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3663917" y="533841"/>
              <a:ext cx="2314087" cy="1440555"/>
              <a:chOff x="1112615" y="4589898"/>
              <a:chExt cx="1543684" cy="960966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640142" y="553470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795443" y="4589898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7" name="직선 연결선 26"/>
          <p:cNvCxnSpPr/>
          <p:nvPr userDrawn="1"/>
        </p:nvCxnSpPr>
        <p:spPr>
          <a:xfrm flipH="1" flipV="1">
            <a:off x="2037342" y="1785548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268585" y="2323064"/>
            <a:ext cx="2227090" cy="2211872"/>
          </a:xfrm>
          <a:noFill/>
          <a:ln w="50800" cap="flat">
            <a:solidFill>
              <a:schemeClr val="bg1"/>
            </a:solidFill>
            <a:miter lim="800000"/>
          </a:ln>
        </p:spPr>
        <p:txBody>
          <a:bodyPr vert="horz" lIns="180000" tIns="144000" rIns="180000" bIns="144000" rtlCol="0" anchor="ctr">
            <a:noAutofit/>
          </a:bodyPr>
          <a:lstStyle>
            <a:lvl1pPr>
              <a:lnSpc>
                <a:spcPct val="200000"/>
              </a:lnSpc>
              <a:defRPr lang="ko-KR" altLang="en-US" sz="2400" b="1" baseline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lt"/>
                <a:ea typeface="+mn-ea"/>
              </a:defRPr>
            </a:lvl1pPr>
          </a:lstStyle>
          <a:p>
            <a:pPr lvl="0" algn="dist">
              <a:lnSpc>
                <a:spcPct val="100000"/>
              </a:lnSpc>
            </a:pPr>
            <a:r>
              <a:rPr lang="en-US" altLang="ko-KR" dirty="0" smtClean="0"/>
              <a:t>FEEL</a:t>
            </a:r>
            <a:br>
              <a:rPr lang="en-US" altLang="ko-KR" dirty="0" smtClean="0"/>
            </a:br>
            <a:r>
              <a:rPr lang="en-US" altLang="ko-KR" dirty="0" smtClean="0"/>
              <a:t> </a:t>
            </a:r>
            <a:br>
              <a:rPr lang="en-US" altLang="ko-KR" dirty="0" smtClean="0"/>
            </a:br>
            <a:r>
              <a:rPr lang="en-US" altLang="ko-KR" dirty="0" smtClean="0"/>
              <a:t>THE</a:t>
            </a:r>
            <a:br>
              <a:rPr lang="en-US" altLang="ko-KR" dirty="0" smtClean="0"/>
            </a:b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en-US" altLang="ko-KR" dirty="0" smtClean="0"/>
              <a:t>LIGHT</a:t>
            </a:r>
            <a:endParaRPr lang="ko-KR" alt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7989575" y="3514335"/>
            <a:ext cx="525775" cy="358366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8" name="텍스트 개체 틀 77"/>
          <p:cNvSpPr>
            <a:spLocks noGrp="1"/>
          </p:cNvSpPr>
          <p:nvPr>
            <p:ph type="body" sz="quarter" idx="13" hasCustomPrompt="1"/>
          </p:nvPr>
        </p:nvSpPr>
        <p:spPr>
          <a:xfrm>
            <a:off x="5269358" y="2286855"/>
            <a:ext cx="3271837" cy="2294670"/>
          </a:xfrm>
        </p:spPr>
        <p:txBody>
          <a:bodyPr anchor="ctr">
            <a:normAutofit/>
          </a:bodyPr>
          <a:lstStyle>
            <a:lvl1pPr marL="0" marR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altLang="ko-KR" sz="3600" b="0" kern="1200" baseline="0" noProof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j-cs"/>
              </a:defRPr>
            </a:lvl1pPr>
          </a:lstStyle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I Still Remember when things were Broken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But put together , the cracks were closing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Hurry up, hurry up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There's no more waiting</a:t>
            </a:r>
          </a:p>
          <a:p>
            <a:pPr algn="dist">
              <a:lnSpc>
                <a:spcPct val="150000"/>
              </a:lnSpc>
            </a:pPr>
            <a:r>
              <a:rPr lang="en-US" altLang="ko-KR" sz="1000" dirty="0" smtClean="0"/>
              <a:t>We're still worth saving</a:t>
            </a:r>
          </a:p>
        </p:txBody>
      </p:sp>
      <p:cxnSp>
        <p:nvCxnSpPr>
          <p:cNvPr id="80" name="직선 연결선 79"/>
          <p:cNvCxnSpPr/>
          <p:nvPr userDrawn="1"/>
        </p:nvCxnSpPr>
        <p:spPr>
          <a:xfrm flipH="1">
            <a:off x="4498293" y="3212976"/>
            <a:ext cx="147414" cy="432048"/>
          </a:xfrm>
          <a:prstGeom prst="line">
            <a:avLst/>
          </a:prstGeom>
          <a:ln w="19050" cap="rnd" cmpd="sng">
            <a:solidFill>
              <a:schemeClr val="bg1">
                <a:alpha val="62000"/>
              </a:schemeClr>
            </a:solidFill>
            <a:round/>
            <a:headEnd type="oval" w="med" len="med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3398089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15616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smtClean="0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733623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052736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12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cxnSp>
        <p:nvCxnSpPr>
          <p:cNvPr id="68" name="직선 연결선 67"/>
          <p:cNvCxnSpPr/>
          <p:nvPr userDrawn="1"/>
        </p:nvCxnSpPr>
        <p:spPr>
          <a:xfrm>
            <a:off x="1123950" y="1739412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15000"/>
              </a:schemeClr>
            </a:solidFill>
            <a:bevel/>
            <a:headEnd type="none" w="sm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18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76249344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0707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76486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61411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2033404"/>
            <a:ext cx="6896100" cy="4419931"/>
          </a:xfrm>
          <a:prstGeom prst="roundRect">
            <a:avLst>
              <a:gd name="adj" fmla="val 1676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ko-KR" altLang="en-US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algn="ctr"/>
            <a:endParaRPr lang="en-US" altLang="ko-KR" dirty="0" smtClean="0"/>
          </a:p>
          <a:p>
            <a:pPr marL="0" lvl="0" algn="ctr"/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algn="ctr"/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289845"/>
            <a:ext cx="6910740" cy="358775"/>
          </a:xfrm>
        </p:spPr>
        <p:txBody>
          <a:bodyPr anchor="ctr">
            <a:noAutofit/>
          </a:bodyPr>
          <a:lstStyle>
            <a:lvl1pPr marL="228600" indent="-228600" algn="l"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3600000" scaled="0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pic>
        <p:nvPicPr>
          <p:cNvPr id="34" name="그림 3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cxnSp>
        <p:nvCxnSpPr>
          <p:cNvPr id="35" name="직선 연결선 34"/>
          <p:cNvCxnSpPr/>
          <p:nvPr userDrawn="1"/>
        </p:nvCxnSpPr>
        <p:spPr>
          <a:xfrm>
            <a:off x="3656347" y="6669360"/>
            <a:ext cx="4011997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445625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1134253" y="6572165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smtClean="0"/>
              <a:t>ADSTORE.TISTORY.COM</a:t>
            </a:r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7618814" y="6572165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lang="en-US" altLang="ko-KR" sz="1000" b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39000"/>
                        <a:lumOff val="61000"/>
                      </a:srgbClr>
                    </a:gs>
                  </a:gsLst>
                  <a:path path="shape">
                    <a:fillToRect l="50000" t="50000" r="50000" b="50000"/>
                  </a:path>
                  <a:tileRect/>
                </a:gra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1123950" y="1124744"/>
            <a:ext cx="6896100" cy="5400600"/>
          </a:xfrm>
          <a:prstGeom prst="roundRect">
            <a:avLst>
              <a:gd name="adj" fmla="val 1676"/>
            </a:avLst>
          </a:prstGeom>
          <a:solidFill>
            <a:schemeClr val="lt1">
              <a:alpha val="85000"/>
            </a:schemeClr>
          </a:solidFill>
          <a:ln>
            <a:solidFill>
              <a:schemeClr val="bg1"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1109310" y="1188245"/>
            <a:ext cx="6910740" cy="358775"/>
          </a:xfrm>
        </p:spPr>
        <p:txBody>
          <a:bodyPr anchor="ctr">
            <a:noAutofit/>
          </a:bodyPr>
          <a:lstStyle>
            <a:lvl1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2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9275387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395536" y="453908"/>
            <a:ext cx="8956349" cy="5757872"/>
            <a:chOff x="434670" y="571890"/>
            <a:chExt cx="8956349" cy="5757872"/>
          </a:xfrm>
        </p:grpSpPr>
        <p:sp>
          <p:nvSpPr>
            <p:cNvPr id="7" name="타원 6"/>
            <p:cNvSpPr/>
            <p:nvPr userDrawn="1"/>
          </p:nvSpPr>
          <p:spPr>
            <a:xfrm flipV="1">
              <a:off x="1043608" y="588139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 userDrawn="1"/>
          </p:nvSpPr>
          <p:spPr>
            <a:xfrm flipV="1">
              <a:off x="7566778" y="865590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 userDrawn="1"/>
          </p:nvSpPr>
          <p:spPr>
            <a:xfrm flipV="1">
              <a:off x="6013517" y="571890"/>
              <a:ext cx="16157" cy="16157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/>
            </a:p>
          </p:txBody>
        </p:sp>
        <p:sp>
          <p:nvSpPr>
            <p:cNvPr id="10" name="타원 9"/>
            <p:cNvSpPr/>
            <p:nvPr userDrawn="1"/>
          </p:nvSpPr>
          <p:spPr>
            <a:xfrm flipV="1">
              <a:off x="1749924" y="1100179"/>
              <a:ext cx="29558" cy="29558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 userDrawn="1"/>
          </p:nvSpPr>
          <p:spPr>
            <a:xfrm flipV="1">
              <a:off x="1059784" y="6272880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/>
            <p:cNvGrpSpPr/>
            <p:nvPr userDrawn="1"/>
          </p:nvGrpSpPr>
          <p:grpSpPr>
            <a:xfrm rot="9000000">
              <a:off x="6666211" y="2714989"/>
              <a:ext cx="2724808" cy="3412157"/>
              <a:chOff x="757205" y="2858441"/>
              <a:chExt cx="1817671" cy="2276190"/>
            </a:xfrm>
          </p:grpSpPr>
          <p:sp>
            <p:nvSpPr>
              <p:cNvPr id="22" name="타원 21"/>
              <p:cNvSpPr/>
              <p:nvPr userDrawn="1"/>
            </p:nvSpPr>
            <p:spPr>
              <a:xfrm flipV="1">
                <a:off x="2513001" y="3345923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타원 22"/>
              <p:cNvSpPr/>
              <p:nvPr userDrawn="1"/>
            </p:nvSpPr>
            <p:spPr>
              <a:xfrm flipV="1">
                <a:off x="1734360" y="2858441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타원 23"/>
              <p:cNvSpPr/>
              <p:nvPr userDrawn="1"/>
            </p:nvSpPr>
            <p:spPr>
              <a:xfrm flipV="1">
                <a:off x="1557347" y="365254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타원 24"/>
              <p:cNvSpPr/>
              <p:nvPr userDrawn="1"/>
            </p:nvSpPr>
            <p:spPr>
              <a:xfrm flipV="1">
                <a:off x="2558719" y="5118474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타원 25"/>
              <p:cNvSpPr/>
              <p:nvPr userDrawn="1"/>
            </p:nvSpPr>
            <p:spPr>
              <a:xfrm flipV="1">
                <a:off x="757205" y="5038432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3" name="타원 12"/>
            <p:cNvSpPr/>
            <p:nvPr userDrawn="1"/>
          </p:nvSpPr>
          <p:spPr>
            <a:xfrm flipV="1">
              <a:off x="650694" y="2155514"/>
              <a:ext cx="56882" cy="56882"/>
            </a:xfrm>
            <a:prstGeom prst="ellipse">
              <a:avLst/>
            </a:prstGeom>
            <a:gradFill>
              <a:gsLst>
                <a:gs pos="100000">
                  <a:srgbClr val="FCE28B">
                    <a:lumMod val="100000"/>
                    <a:alpha val="96000"/>
                  </a:srgbClr>
                </a:gs>
                <a:gs pos="0">
                  <a:srgbClr val="AC665F"/>
                </a:gs>
              </a:gsLst>
              <a:lin ang="5400000" scaled="1"/>
            </a:gradFill>
            <a:ln w="15875"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" name="그룹 13"/>
            <p:cNvGrpSpPr/>
            <p:nvPr userDrawn="1"/>
          </p:nvGrpSpPr>
          <p:grpSpPr>
            <a:xfrm>
              <a:off x="434670" y="3739690"/>
              <a:ext cx="592221" cy="1656184"/>
              <a:chOff x="6061035" y="-612786"/>
              <a:chExt cx="592221" cy="1656184"/>
            </a:xfrm>
          </p:grpSpPr>
          <p:sp>
            <p:nvSpPr>
              <p:cNvPr id="19" name="타원 18"/>
              <p:cNvSpPr/>
              <p:nvPr userDrawn="1"/>
            </p:nvSpPr>
            <p:spPr>
              <a:xfrm flipV="1">
                <a:off x="6637099" y="35286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타원 19"/>
              <p:cNvSpPr/>
              <p:nvPr userDrawn="1"/>
            </p:nvSpPr>
            <p:spPr>
              <a:xfrm flipV="1">
                <a:off x="6061035" y="-612786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타원 20"/>
              <p:cNvSpPr/>
              <p:nvPr userDrawn="1"/>
            </p:nvSpPr>
            <p:spPr>
              <a:xfrm flipV="1">
                <a:off x="6476926" y="1027241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7800000" scaled="0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grpSp>
          <p:nvGrpSpPr>
            <p:cNvPr id="15" name="그룹 14"/>
            <p:cNvGrpSpPr/>
            <p:nvPr userDrawn="1"/>
          </p:nvGrpSpPr>
          <p:grpSpPr>
            <a:xfrm rot="9000000">
              <a:off x="4140409" y="605727"/>
              <a:ext cx="1968389" cy="1657237"/>
              <a:chOff x="1112615" y="4312217"/>
              <a:chExt cx="1313075" cy="1105507"/>
            </a:xfrm>
          </p:grpSpPr>
          <p:sp>
            <p:nvSpPr>
              <p:cNvPr id="16" name="타원 15"/>
              <p:cNvSpPr/>
              <p:nvPr userDrawn="1"/>
            </p:nvSpPr>
            <p:spPr>
              <a:xfrm flipV="1">
                <a:off x="2409533" y="5401567"/>
                <a:ext cx="16157" cy="16157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7" name="타원 16"/>
              <p:cNvSpPr/>
              <p:nvPr userDrawn="1"/>
            </p:nvSpPr>
            <p:spPr>
              <a:xfrm flipV="1">
                <a:off x="1152613" y="4312217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  <p:sp>
            <p:nvSpPr>
              <p:cNvPr id="18" name="타원 17"/>
              <p:cNvSpPr/>
              <p:nvPr userDrawn="1"/>
            </p:nvSpPr>
            <p:spPr>
              <a:xfrm flipV="1">
                <a:off x="1112615" y="5243623"/>
                <a:ext cx="29558" cy="29558"/>
              </a:xfrm>
              <a:prstGeom prst="ellipse">
                <a:avLst/>
              </a:prstGeom>
              <a:gradFill>
                <a:gsLst>
                  <a:gs pos="100000">
                    <a:srgbClr val="FCE28B">
                      <a:lumMod val="100000"/>
                      <a:alpha val="96000"/>
                    </a:srgbClr>
                  </a:gs>
                  <a:gs pos="0">
                    <a:srgbClr val="AC665F"/>
                  </a:gs>
                </a:gsLst>
                <a:lin ang="5400000" scaled="1"/>
              </a:gradFill>
              <a:ln w="15875">
                <a:noFill/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/>
              </a:p>
            </p:txBody>
          </p:sp>
        </p:grpSp>
      </p:grpSp>
      <p:sp>
        <p:nvSpPr>
          <p:cNvPr id="45" name="타원 9"/>
          <p:cNvSpPr/>
          <p:nvPr userDrawn="1"/>
        </p:nvSpPr>
        <p:spPr>
          <a:xfrm flipV="1">
            <a:off x="920960" y="-158299"/>
            <a:ext cx="7300548" cy="4106563"/>
          </a:xfrm>
          <a:custGeom>
            <a:avLst/>
            <a:gdLst>
              <a:gd name="connsiteX0" fmla="*/ 0 w 3905250"/>
              <a:gd name="connsiteY0" fmla="*/ 1952625 h 3905250"/>
              <a:gd name="connsiteX1" fmla="*/ 1952625 w 3905250"/>
              <a:gd name="connsiteY1" fmla="*/ 0 h 3905250"/>
              <a:gd name="connsiteX2" fmla="*/ 3905250 w 3905250"/>
              <a:gd name="connsiteY2" fmla="*/ 1952625 h 3905250"/>
              <a:gd name="connsiteX3" fmla="*/ 1952625 w 3905250"/>
              <a:gd name="connsiteY3" fmla="*/ 3905250 h 3905250"/>
              <a:gd name="connsiteX4" fmla="*/ 0 w 3905250"/>
              <a:gd name="connsiteY4" fmla="*/ 1952625 h 3905250"/>
              <a:gd name="connsiteX0" fmla="*/ 0 w 3905250"/>
              <a:gd name="connsiteY0" fmla="*/ 1952625 h 2196702"/>
              <a:gd name="connsiteX1" fmla="*/ 1952625 w 3905250"/>
              <a:gd name="connsiteY1" fmla="*/ 0 h 2196702"/>
              <a:gd name="connsiteX2" fmla="*/ 3905250 w 3905250"/>
              <a:gd name="connsiteY2" fmla="*/ 1952625 h 2196702"/>
              <a:gd name="connsiteX3" fmla="*/ 0 w 3905250"/>
              <a:gd name="connsiteY3" fmla="*/ 1952625 h 2196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05250" h="2196702">
                <a:moveTo>
                  <a:pt x="0" y="1952625"/>
                </a:moveTo>
                <a:cubicBezTo>
                  <a:pt x="0" y="874220"/>
                  <a:pt x="874220" y="0"/>
                  <a:pt x="1952625" y="0"/>
                </a:cubicBezTo>
                <a:cubicBezTo>
                  <a:pt x="3031030" y="0"/>
                  <a:pt x="3905250" y="874220"/>
                  <a:pt x="3905250" y="1952625"/>
                </a:cubicBezTo>
                <a:cubicBezTo>
                  <a:pt x="3579813" y="2278062"/>
                  <a:pt x="325437" y="2278062"/>
                  <a:pt x="0" y="1952625"/>
                </a:cubicBezTo>
                <a:close/>
              </a:path>
            </a:pathLst>
          </a:custGeom>
          <a:gradFill>
            <a:gsLst>
              <a:gs pos="0">
                <a:srgbClr val="FCE28B">
                  <a:lumMod val="100000"/>
                  <a:alpha val="39000"/>
                </a:srgbClr>
              </a:gs>
              <a:gs pos="72000">
                <a:srgbClr val="AC665F">
                  <a:alpha val="0"/>
                </a:srgbClr>
              </a:gs>
            </a:gsLst>
            <a:lin ang="8400000" scaled="0"/>
          </a:gradFill>
          <a:ln w="6350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7" name="내용 개체 틀 46"/>
          <p:cNvSpPr>
            <a:spLocks noGrp="1"/>
          </p:cNvSpPr>
          <p:nvPr>
            <p:ph sz="quarter" idx="13"/>
          </p:nvPr>
        </p:nvSpPr>
        <p:spPr>
          <a:xfrm>
            <a:off x="-1532" y="1228724"/>
            <a:ext cx="4584229" cy="5629275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lang="en-US" altLang="ko-KR" sz="1400" kern="1200" dirty="0" smtClean="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rgbClr val="221A4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4228646" y="27330"/>
            <a:ext cx="667204" cy="729754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3083063" y="114124"/>
            <a:ext cx="2977872" cy="578572"/>
          </a:xfrm>
          <a:noFill/>
        </p:spPr>
        <p:txBody>
          <a:bodyPr>
            <a:normAutofit/>
          </a:bodyPr>
          <a:lstStyle>
            <a:lvl1pPr algn="dist">
              <a:lnSpc>
                <a:spcPct val="100000"/>
              </a:lnSpc>
              <a:defRPr lang="ko-KR" altLang="en-US" sz="11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lvl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ko-KR" dirty="0" smtClean="0"/>
              <a:t>FEELTHELIGHT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>
            <a:off x="85608" y="6568821"/>
            <a:ext cx="2509769" cy="200830"/>
          </a:xfrm>
        </p:spPr>
        <p:txBody>
          <a:bodyPr/>
          <a:lstStyle>
            <a:lvl1pPr algn="dist">
              <a:defRPr lang="ko-KR" altLang="en-US" sz="900" b="0" kern="1200" dirty="0" smtClean="0">
                <a:ln w="15875">
                  <a:noFill/>
                </a:ln>
                <a:solidFill>
                  <a:srgbClr val="382F5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 smtClean="0"/>
              <a:t>ADSTORE.TISTORY.COM</a:t>
            </a:r>
            <a:endParaRPr lang="en-US" dirty="0"/>
          </a:p>
        </p:txBody>
      </p:sp>
      <p:cxnSp>
        <p:nvCxnSpPr>
          <p:cNvPr id="28" name="직선 연결선 27"/>
          <p:cNvCxnSpPr/>
          <p:nvPr userDrawn="1"/>
        </p:nvCxnSpPr>
        <p:spPr>
          <a:xfrm flipH="1" flipV="1">
            <a:off x="2102797" y="-169164"/>
            <a:ext cx="1166506" cy="635340"/>
          </a:xfrm>
          <a:prstGeom prst="line">
            <a:avLst/>
          </a:prstGeom>
          <a:noFill/>
          <a:ln w="3175" cap="rnd">
            <a:gradFill flip="none" rotWithShape="1">
              <a:gsLst>
                <a:gs pos="0">
                  <a:srgbClr val="CB9F96">
                    <a:alpha val="0"/>
                  </a:srgbClr>
                </a:gs>
                <a:gs pos="100000">
                  <a:srgbClr val="FCE28B">
                    <a:lumMod val="100000"/>
                    <a:alpha val="82000"/>
                  </a:srgbClr>
                </a:gs>
              </a:gsLst>
              <a:lin ang="10800000" scaled="1"/>
              <a:tileRect/>
            </a:gradFill>
            <a:prstDash val="solid"/>
            <a:headEnd type="none" w="sm" len="sm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원호 32"/>
          <p:cNvSpPr/>
          <p:nvPr userDrawn="1"/>
        </p:nvSpPr>
        <p:spPr>
          <a:xfrm flipV="1">
            <a:off x="933189" y="-3339752"/>
            <a:ext cx="7288015" cy="7288016"/>
          </a:xfrm>
          <a:prstGeom prst="arc">
            <a:avLst>
              <a:gd name="adj1" fmla="val 11528918"/>
              <a:gd name="adj2" fmla="val 473507"/>
            </a:avLst>
          </a:prstGeom>
          <a:noFill/>
          <a:ln w="6350" cap="rnd">
            <a:gradFill>
              <a:gsLst>
                <a:gs pos="100000">
                  <a:srgbClr val="FCE28B">
                    <a:alpha val="95000"/>
                    <a:lumMod val="88000"/>
                    <a:lumOff val="12000"/>
                  </a:srgbClr>
                </a:gs>
                <a:gs pos="0">
                  <a:srgbClr val="AC665F">
                    <a:alpha val="76000"/>
                  </a:srgbClr>
                </a:gs>
              </a:gsLst>
              <a:lin ang="8400000" scaled="0"/>
            </a:gradFill>
            <a:prstDash val="solid"/>
            <a:headEnd type="diamond"/>
            <a:tailEnd type="diamond" w="sm" len="sm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1134253" y="836712"/>
            <a:ext cx="6885797" cy="19132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  <a:defRPr lang="ko-KR" altLang="en-US" sz="800" b="0" kern="1200" baseline="0" dirty="0" smtClean="0">
                <a:ln w="15875">
                  <a:solidFill>
                    <a:schemeClr val="bg1">
                      <a:alpha val="0"/>
                    </a:schemeClr>
                  </a:solidFill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  <a:lvl2pPr marL="4572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2pPr>
            <a:lvl3pPr marL="9144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3pPr>
            <a:lvl4pPr marL="13716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4pPr>
            <a:lvl5pPr marL="1828800" indent="0" algn="dist" defTabSz="914400" rtl="0" eaLnBrk="1" latinLnBrk="1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1600" b="0" kern="1200" baseline="0" dirty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5pPr>
          </a:lstStyle>
          <a:p>
            <a:pPr lvl="0"/>
            <a:r>
              <a:rPr lang="ko-KR" altLang="en-US" dirty="0" smtClean="0"/>
              <a:t>목차를 입력하세요</a:t>
            </a:r>
          </a:p>
        </p:txBody>
      </p:sp>
      <p:sp>
        <p:nvSpPr>
          <p:cNvPr id="70" name="텍스트 개체 틀 69"/>
          <p:cNvSpPr>
            <a:spLocks noGrp="1"/>
          </p:cNvSpPr>
          <p:nvPr userDrawn="1">
            <p:ph type="body" sz="quarter" idx="15"/>
          </p:nvPr>
        </p:nvSpPr>
        <p:spPr>
          <a:xfrm>
            <a:off x="323528" y="1985405"/>
            <a:ext cx="3995119" cy="358775"/>
          </a:xfrm>
        </p:spPr>
        <p:txBody>
          <a:bodyPr anchor="ctr">
            <a:no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gradFill flip="none" rotWithShape="1">
                  <a:gsLst>
                    <a:gs pos="31000">
                      <a:srgbClr val="854C67"/>
                    </a:gs>
                    <a:gs pos="100000">
                      <a:srgbClr val="543B5B"/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39" name="내용 개체 틀 46"/>
          <p:cNvSpPr>
            <a:spLocks noGrp="1"/>
          </p:cNvSpPr>
          <p:nvPr>
            <p:ph sz="quarter" idx="16"/>
          </p:nvPr>
        </p:nvSpPr>
        <p:spPr>
          <a:xfrm>
            <a:off x="4572000" y="1228724"/>
            <a:ext cx="4572000" cy="5629275"/>
          </a:xfrm>
          <a:prstGeom prst="roundRect">
            <a:avLst>
              <a:gd name="adj" fmla="val 0"/>
            </a:avLst>
          </a:prstGeom>
          <a:solidFill>
            <a:srgbClr val="382F52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80000" rIns="108000" bIns="180000" rtlCol="0" anchor="t">
            <a:normAutofit/>
          </a:bodyPr>
          <a:lstStyle>
            <a:lvl1pPr marL="0" indent="0" algn="dist">
              <a:lnSpc>
                <a:spcPct val="100000"/>
              </a:lnSpc>
              <a:buNone/>
              <a:defRPr lang="en-US" altLang="ko-KR" sz="1400" b="0" kern="1200" baseline="0" dirty="0" smtClean="0">
                <a:ln w="15875">
                  <a:noFill/>
                </a:ln>
                <a:gradFill flip="none" rotWithShape="1">
                  <a:gsLst>
                    <a:gs pos="0">
                      <a:srgbClr val="FFFEFC"/>
                    </a:gs>
                    <a:gs pos="100000">
                      <a:srgbClr val="FCE28B">
                        <a:lumMod val="68000"/>
                        <a:lumOff val="32000"/>
                      </a:srgbClr>
                    </a:gs>
                  </a:gsLst>
                  <a:lin ang="2700000" scaled="1"/>
                  <a:tileRect/>
                </a:gra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  <a:p>
            <a:pPr marL="0" lv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ko-KR" altLang="en-US" dirty="0" smtClean="0"/>
              <a:t>텍스트를 입력하세요</a:t>
            </a:r>
            <a:endParaRPr lang="en-US" altLang="ko-KR" dirty="0" smtClean="0"/>
          </a:p>
        </p:txBody>
      </p:sp>
      <p:sp>
        <p:nvSpPr>
          <p:cNvPr id="40" name="텍스트 개체 틀 69"/>
          <p:cNvSpPr>
            <a:spLocks noGrp="1"/>
          </p:cNvSpPr>
          <p:nvPr>
            <p:ph type="body" sz="quarter" idx="17"/>
          </p:nvPr>
        </p:nvSpPr>
        <p:spPr>
          <a:xfrm>
            <a:off x="4929821" y="1985405"/>
            <a:ext cx="3995119" cy="358775"/>
          </a:xfrm>
        </p:spPr>
        <p:txBody>
          <a:bodyPr anchor="ctr">
            <a:no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2000" b="0" kern="1200" baseline="0" dirty="0" smtClean="0">
                <a:ln w="15875">
                  <a:noFill/>
                </a:ln>
                <a:solidFill>
                  <a:schemeClr val="bg1">
                    <a:lumMod val="95000"/>
                  </a:schemeClr>
                </a:solidFill>
                <a:latin typeface="+mn-ea"/>
                <a:ea typeface="+mn-ea"/>
                <a:cs typeface="+mj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1000"/>
              </a:spcBef>
            </a:pPr>
            <a:r>
              <a:rPr lang="ko-KR" altLang="en-US" dirty="0" smtClean="0"/>
              <a:t>마스터 텍스트 스타일을 편집합니다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>
          <a:xfrm>
            <a:off x="8669182" y="6568821"/>
            <a:ext cx="488328" cy="200830"/>
          </a:xfr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lang="en-US" altLang="ko-KR" sz="1000" b="0" smtClean="0">
                <a:ln w="15875">
                  <a:noFill/>
                </a:ln>
                <a:solidFill>
                  <a:schemeClr val="bg1"/>
                </a:solidFill>
              </a:defRPr>
            </a:lvl1pPr>
          </a:lstStyle>
          <a:p>
            <a:fld id="{951DDEDC-57D4-4B77-A8D2-16C034F2741C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4137377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854C67"/>
            </a:gs>
            <a:gs pos="34000">
              <a:srgbClr val="221A4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ko-KR" smtClean="0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1DDEDC-57D4-4B77-A8D2-16C034F2741C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-16966" y="-594"/>
            <a:ext cx="9144793" cy="685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94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5" r:id="rId3"/>
    <p:sldLayoutId id="2147483667" r:id="rId4"/>
    <p:sldLayoutId id="2147483666" r:id="rId5"/>
    <p:sldLayoutId id="2147483663" r:id="rId6"/>
    <p:sldLayoutId id="2147483671" r:id="rId7"/>
    <p:sldLayoutId id="2147483670" r:id="rId8"/>
    <p:sldLayoutId id="2147483668" r:id="rId9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ln>
            <a:solidFill>
              <a:srgbClr val="893996">
                <a:alpha val="0"/>
              </a:srgbClr>
            </a:solidFill>
          </a:ln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labear/SoftWare-Practice-Porjec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MY LITTLE SPACE SHIP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462524" y="3850375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pc="3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2017311512 </a:t>
            </a:r>
            <a:r>
              <a:rPr lang="ko-KR" altLang="en-US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강남구</a:t>
            </a:r>
            <a:endParaRPr lang="en-US" altLang="ko-KR" dirty="0" smtClean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r>
              <a:rPr lang="en-US" altLang="ko-KR" spc="50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2017312703 </a:t>
            </a:r>
            <a:r>
              <a:rPr lang="en-US" altLang="ko-KR" dirty="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ko-KR" altLang="en-US" spc="50" dirty="0" err="1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김남현</a:t>
            </a:r>
            <a:endParaRPr lang="en-US" altLang="ko-KR" spc="50" dirty="0" smtClean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835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10</a:t>
            </a:fld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183986" y="1444199"/>
            <a:ext cx="4182770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 – Bullet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245" y="1419908"/>
            <a:ext cx="335492" cy="335820"/>
          </a:xfrm>
          <a:prstGeom prst="rect">
            <a:avLst/>
          </a:prstGeom>
        </p:spPr>
      </p:pic>
      <p:pic>
        <p:nvPicPr>
          <p:cNvPr id="4" name="내용 개체 틀 3"/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1604961" y="3284984"/>
            <a:ext cx="5934075" cy="111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033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11</a:t>
            </a:fld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183986" y="1444199"/>
            <a:ext cx="4182770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 – Wallet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245" y="1419908"/>
            <a:ext cx="335492" cy="335820"/>
          </a:xfrm>
          <a:prstGeom prst="rect">
            <a:avLst/>
          </a:prstGeom>
        </p:spPr>
      </p:pic>
      <p:pic>
        <p:nvPicPr>
          <p:cNvPr id="3" name="내용 개체 틀 2"/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2195736" y="1927093"/>
            <a:ext cx="4752528" cy="463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8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12</a:t>
            </a:fld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183986" y="1444199"/>
            <a:ext cx="5908294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 – Menu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235500"/>
            <a:ext cx="335492" cy="335820"/>
          </a:xfrm>
          <a:prstGeom prst="rect">
            <a:avLst/>
          </a:prstGeom>
        </p:spPr>
      </p:pic>
      <p:sp>
        <p:nvSpPr>
          <p:cNvPr id="5" name="내용 개체 틀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8231" y="2033404"/>
            <a:ext cx="5903683" cy="4425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90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13</a:t>
            </a:fld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183986" y="1444199"/>
            <a:ext cx="5908294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 – Mouse Input &amp; Market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6296" y="235500"/>
            <a:ext cx="335492" cy="335820"/>
          </a:xfrm>
          <a:prstGeom prst="rect">
            <a:avLst/>
          </a:prstGeom>
        </p:spPr>
      </p:pic>
      <p:pic>
        <p:nvPicPr>
          <p:cNvPr id="3" name="내용 개체 틀 2"/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1431909" y="2033588"/>
            <a:ext cx="6280182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4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14</a:t>
            </a:fld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331640" y="1052736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300" dirty="0" smtClean="0">
                <a:solidFill>
                  <a:schemeClr val="bg1"/>
                </a:solidFill>
              </a:rPr>
              <a:t>TEST</a:t>
            </a:r>
            <a:endParaRPr lang="ko-KR" altLang="en-US" sz="3600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117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15</a:t>
            </a:fld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5616" y="1124744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300" dirty="0" err="1" smtClean="0">
                <a:solidFill>
                  <a:schemeClr val="bg1"/>
                </a:solidFill>
              </a:rPr>
              <a:t>Git</a:t>
            </a:r>
            <a:r>
              <a:rPr lang="en-US" altLang="ko-KR" sz="3600" spc="300" dirty="0" smtClean="0">
                <a:solidFill>
                  <a:schemeClr val="bg1"/>
                </a:solidFill>
              </a:rPr>
              <a:t> Hub </a:t>
            </a:r>
            <a:endParaRPr lang="ko-KR" altLang="en-US" sz="3600" spc="3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27584" y="2276872"/>
            <a:ext cx="792088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300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en-US" altLang="ko-KR" sz="3600" spc="300" dirty="0" smtClean="0">
                <a:solidFill>
                  <a:schemeClr val="bg1"/>
                </a:solidFill>
                <a:hlinkClick r:id="rId3"/>
              </a:rPr>
              <a:t>github.com/Nam-gu/SoftwarePractice-Project</a:t>
            </a:r>
          </a:p>
          <a:p>
            <a:r>
              <a:rPr lang="en-US" altLang="ko-KR" sz="3600" spc="300" dirty="0" smtClean="0">
                <a:solidFill>
                  <a:schemeClr val="bg1"/>
                </a:solidFill>
                <a:hlinkClick r:id="rId3"/>
              </a:rPr>
              <a:t>  </a:t>
            </a:r>
            <a:endParaRPr lang="en-US" altLang="ko-KR" sz="3600" spc="300" dirty="0">
              <a:solidFill>
                <a:schemeClr val="bg1"/>
              </a:solidFill>
              <a:hlinkClick r:id="rId3"/>
            </a:endParaRPr>
          </a:p>
          <a:p>
            <a:endParaRPr lang="en-US" altLang="ko-KR" sz="3600" spc="300" dirty="0" smtClean="0">
              <a:solidFill>
                <a:schemeClr val="bg1"/>
              </a:solidFill>
              <a:hlinkClick r:id="rId3"/>
            </a:endParaRPr>
          </a:p>
          <a:p>
            <a:r>
              <a:rPr lang="en-US" altLang="ko-KR" sz="3600" spc="300" dirty="0" smtClean="0">
                <a:solidFill>
                  <a:schemeClr val="bg1"/>
                </a:solidFill>
                <a:hlinkClick r:id="rId3"/>
              </a:rPr>
              <a:t>https</a:t>
            </a:r>
            <a:r>
              <a:rPr lang="en-US" altLang="ko-KR" sz="3600" spc="300" dirty="0">
                <a:solidFill>
                  <a:schemeClr val="bg1"/>
                </a:solidFill>
                <a:hlinkClick r:id="rId3"/>
              </a:rPr>
              <a:t>://</a:t>
            </a:r>
            <a:r>
              <a:rPr lang="en-US" altLang="ko-KR" sz="3600" spc="300" dirty="0" smtClean="0">
                <a:solidFill>
                  <a:schemeClr val="bg1"/>
                </a:solidFill>
                <a:hlinkClick r:id="rId3"/>
              </a:rPr>
              <a:t>github.com/palabear/SoftWare-Practice-Porject</a:t>
            </a:r>
            <a:endParaRPr lang="en-US" altLang="ko-KR" sz="3600" spc="300" dirty="0" smtClean="0">
              <a:solidFill>
                <a:schemeClr val="bg1"/>
              </a:solidFill>
            </a:endParaRPr>
          </a:p>
          <a:p>
            <a:endParaRPr lang="ko-KR" altLang="en-US" sz="3600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847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16</a:t>
            </a:fld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07904" y="1052736"/>
            <a:ext cx="1872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spc="300" dirty="0">
                <a:solidFill>
                  <a:schemeClr val="bg1"/>
                </a:solidFill>
              </a:rPr>
              <a:t>Q</a:t>
            </a:r>
            <a:r>
              <a:rPr lang="en-US" altLang="ko-KR" sz="3600" spc="300" dirty="0" smtClean="0">
                <a:solidFill>
                  <a:schemeClr val="bg1"/>
                </a:solidFill>
              </a:rPr>
              <a:t> &amp; A</a:t>
            </a:r>
            <a:endParaRPr lang="ko-KR" altLang="en-US" sz="3600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9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altLang="ko-KR" spc="300" dirty="0" smtClean="0"/>
              <a:t>INTRODUCTION</a:t>
            </a:r>
          </a:p>
          <a:p>
            <a:pPr>
              <a:lnSpc>
                <a:spcPct val="200000"/>
              </a:lnSpc>
            </a:pPr>
            <a:r>
              <a:rPr lang="en-US" altLang="ko-KR" spc="300" dirty="0" smtClean="0"/>
              <a:t>CLASSES</a:t>
            </a:r>
            <a:endParaRPr lang="en-US" altLang="ko-KR" spc="300" dirty="0" smtClean="0"/>
          </a:p>
          <a:p>
            <a:pPr>
              <a:lnSpc>
                <a:spcPct val="200000"/>
              </a:lnSpc>
            </a:pPr>
            <a:r>
              <a:rPr lang="en-US" altLang="ko-KR" spc="300" dirty="0" smtClean="0"/>
              <a:t>TUTORIALS</a:t>
            </a:r>
          </a:p>
          <a:p>
            <a:pPr>
              <a:lnSpc>
                <a:spcPct val="200000"/>
              </a:lnSpc>
            </a:pPr>
            <a:r>
              <a:rPr lang="en-US" altLang="ko-KR" spc="300" dirty="0" smtClean="0"/>
              <a:t>Q&amp;A</a:t>
            </a:r>
            <a:endParaRPr lang="en-US" altLang="ko-KR" spc="300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3509910" y="917853"/>
            <a:ext cx="2122700" cy="374519"/>
          </a:xfrm>
        </p:spPr>
        <p:txBody>
          <a:bodyPr/>
          <a:lstStyle/>
          <a:p>
            <a:pPr algn="dist"/>
            <a:r>
              <a:rPr lang="en-US" altLang="ko-KR" sz="1400" dirty="0"/>
              <a:t>MY LITTLE SPACE SHIP</a:t>
            </a:r>
            <a:endParaRPr lang="ko-KR" altLang="en-US" sz="1500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 algn="dist">
              <a:buNone/>
            </a:pPr>
            <a:r>
              <a:rPr lang="en-US" altLang="ko-KR" b="1" dirty="0" smtClean="0"/>
              <a:t>INDEX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43703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1083248" y="2370094"/>
            <a:ext cx="3016779" cy="2355050"/>
          </a:xfrm>
        </p:spPr>
        <p:txBody>
          <a:bodyPr/>
          <a:lstStyle/>
          <a:p>
            <a:pPr algn="dist">
              <a:lnSpc>
                <a:spcPct val="100000"/>
              </a:lnSpc>
            </a:pP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>
            <a:off x="5148064" y="2286855"/>
            <a:ext cx="3456384" cy="2294670"/>
          </a:xfrm>
        </p:spPr>
        <p:txBody>
          <a:bodyPr>
            <a:noAutofit/>
          </a:bodyPr>
          <a:lstStyle/>
          <a:p>
            <a:pPr algn="ctr"/>
            <a:r>
              <a:rPr lang="ko-KR" altLang="en-US" sz="18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게임 장르</a:t>
            </a:r>
            <a:endParaRPr lang="en-US" altLang="ko-KR" sz="1800" dirty="0" smtClean="0"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800" dirty="0" smtClean="0">
                <a:latin typeface="+mj-ea"/>
                <a:ea typeface="+mj-ea"/>
              </a:rPr>
              <a:t> </a:t>
            </a:r>
            <a:r>
              <a:rPr lang="ko-KR" altLang="en-US" sz="1800" dirty="0" smtClean="0">
                <a:latin typeface="+mj-ea"/>
                <a:ea typeface="+mj-ea"/>
              </a:rPr>
              <a:t>육성</a:t>
            </a:r>
            <a:r>
              <a:rPr lang="en-US" altLang="ko-KR" sz="1800" dirty="0" smtClean="0">
                <a:latin typeface="+mj-ea"/>
                <a:ea typeface="+mj-ea"/>
              </a:rPr>
              <a:t>, </a:t>
            </a:r>
            <a:r>
              <a:rPr lang="ko-KR" altLang="en-US" sz="1800" dirty="0" smtClean="0">
                <a:latin typeface="+mj-ea"/>
                <a:ea typeface="+mj-ea"/>
              </a:rPr>
              <a:t>슈팅게임</a:t>
            </a:r>
            <a:endParaRPr lang="en-US" altLang="ko-KR" sz="1800" dirty="0" smtClean="0">
              <a:latin typeface="+mj-ea"/>
              <a:ea typeface="+mj-ea"/>
            </a:endParaRPr>
          </a:p>
          <a:p>
            <a:pPr algn="ctr"/>
            <a:r>
              <a:rPr lang="ko-KR" altLang="en-US" sz="180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+mj-ea"/>
                <a:ea typeface="+mj-ea"/>
              </a:rPr>
              <a:t>게임 목표 </a:t>
            </a:r>
            <a:endParaRPr lang="en-US" altLang="ko-KR" sz="1800" dirty="0" smtClean="0">
              <a:solidFill>
                <a:schemeClr val="accent2">
                  <a:lumMod val="40000"/>
                  <a:lumOff val="60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z="1800" dirty="0" smtClean="0">
                <a:latin typeface="+mj-ea"/>
                <a:ea typeface="+mj-ea"/>
              </a:rPr>
              <a:t> </a:t>
            </a:r>
            <a:r>
              <a:rPr lang="ko-KR" altLang="en-US" sz="1800" dirty="0" smtClean="0">
                <a:latin typeface="+mj-ea"/>
                <a:ea typeface="+mj-ea"/>
              </a:rPr>
              <a:t>나만의 작고 귀여운 우주선을</a:t>
            </a:r>
            <a:endParaRPr lang="en-US" altLang="ko-KR" sz="1800" dirty="0" smtClean="0">
              <a:latin typeface="+mj-ea"/>
              <a:ea typeface="+mj-ea"/>
            </a:endParaRPr>
          </a:p>
          <a:p>
            <a:pPr algn="ctr"/>
            <a:r>
              <a:rPr lang="ko-KR" altLang="en-US" sz="1800" dirty="0" smtClean="0">
                <a:latin typeface="+mj-ea"/>
                <a:ea typeface="+mj-ea"/>
              </a:rPr>
              <a:t> 외계인들을 사냥하여 강하게 만들자</a:t>
            </a:r>
            <a:endParaRPr lang="en-US" altLang="ko-KR" sz="1800" dirty="0">
              <a:latin typeface="+mj-ea"/>
              <a:ea typeface="+mj-ea"/>
            </a:endParaRPr>
          </a:p>
        </p:txBody>
      </p:sp>
      <p:sp>
        <p:nvSpPr>
          <p:cNvPr id="7" name="텍스트 개체 틀 26"/>
          <p:cNvSpPr txBox="1">
            <a:spLocks/>
          </p:cNvSpPr>
          <p:nvPr/>
        </p:nvSpPr>
        <p:spPr>
          <a:xfrm>
            <a:off x="1083249" y="904362"/>
            <a:ext cx="4182770" cy="3587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ln>
                  <a:solidFill>
                    <a:srgbClr val="893996">
                      <a:alpha val="0"/>
                    </a:srgb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spc="6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ea typeface="+mj-ea"/>
              </a:rPr>
              <a:t>INTRODUCTION</a:t>
            </a:r>
            <a:endParaRPr lang="ko-KR" altLang="en-US" sz="2000" spc="6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ea typeface="+mj-ea"/>
            </a:endParaRPr>
          </a:p>
        </p:txBody>
      </p:sp>
      <p:cxnSp>
        <p:nvCxnSpPr>
          <p:cNvPr id="8" name="직선 연결선 7"/>
          <p:cNvCxnSpPr/>
          <p:nvPr/>
        </p:nvCxnSpPr>
        <p:spPr>
          <a:xfrm>
            <a:off x="1083249" y="1484784"/>
            <a:ext cx="6896100" cy="0"/>
          </a:xfrm>
          <a:prstGeom prst="line">
            <a:avLst/>
          </a:prstGeom>
          <a:ln w="9525" cap="rnd" cmpd="sng">
            <a:solidFill>
              <a:schemeClr val="bg1">
                <a:alpha val="62000"/>
              </a:schemeClr>
            </a:solidFill>
            <a:round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248" y="2370094"/>
            <a:ext cx="3016779" cy="235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620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4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3"/>
          </p:nvPr>
        </p:nvSpPr>
        <p:spPr>
          <a:noFill/>
        </p:spPr>
        <p:txBody>
          <a:bodyPr>
            <a:normAutofit/>
          </a:bodyPr>
          <a:lstStyle/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070753" y="703732"/>
            <a:ext cx="4182770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6646" y="703732"/>
            <a:ext cx="335492" cy="335820"/>
          </a:xfrm>
          <a:prstGeom prst="rect">
            <a:avLst/>
          </a:prstGeom>
        </p:spPr>
      </p:pic>
      <p:graphicFrame>
        <p:nvGraphicFramePr>
          <p:cNvPr id="3" name="다이어그램 2"/>
          <p:cNvGraphicFramePr/>
          <p:nvPr>
            <p:extLst>
              <p:ext uri="{D42A27DB-BD31-4B8C-83A1-F6EECF244321}">
                <p14:modId xmlns:p14="http://schemas.microsoft.com/office/powerpoint/2010/main" val="3292891733"/>
              </p:ext>
            </p:extLst>
          </p:nvPr>
        </p:nvGraphicFramePr>
        <p:xfrm>
          <a:off x="1123950" y="1181337"/>
          <a:ext cx="6640914" cy="50940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21434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5</a:t>
            </a:fld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183986" y="1444199"/>
            <a:ext cx="4182770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 – Texture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992" y="1444199"/>
            <a:ext cx="335492" cy="335820"/>
          </a:xfrm>
          <a:prstGeom prst="rect">
            <a:avLst/>
          </a:prstGeom>
        </p:spPr>
      </p:pic>
      <p:sp>
        <p:nvSpPr>
          <p:cNvPr id="2" name="내용 개체 틀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5374" y="2588757"/>
            <a:ext cx="5104727" cy="310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905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6</a:t>
            </a:fld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187624" y="1444199"/>
            <a:ext cx="4182770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 – Game 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6257" y="1455676"/>
            <a:ext cx="335492" cy="335820"/>
          </a:xfrm>
          <a:prstGeom prst="rect">
            <a:avLst/>
          </a:prstGeom>
        </p:spPr>
      </p:pic>
      <p:sp>
        <p:nvSpPr>
          <p:cNvPr id="2" name="내용 개체 틀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/>
          <a:srcRect t="58"/>
          <a:stretch/>
        </p:blipFill>
        <p:spPr>
          <a:xfrm>
            <a:off x="2325637" y="2060847"/>
            <a:ext cx="4842495" cy="4392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14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7</a:t>
            </a:fld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187624" y="1444199"/>
            <a:ext cx="4182770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 – Enemy 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6257" y="1455676"/>
            <a:ext cx="335492" cy="335820"/>
          </a:xfrm>
          <a:prstGeom prst="rect">
            <a:avLst/>
          </a:prstGeom>
        </p:spPr>
      </p:pic>
      <p:pic>
        <p:nvPicPr>
          <p:cNvPr id="4" name="내용 개체 틀 3"/>
          <p:cNvPicPr>
            <a:picLocks noGrp="1" noChangeAspect="1"/>
          </p:cNvPicPr>
          <p:nvPr>
            <p:ph sz="quarter" idx="13"/>
          </p:nvPr>
        </p:nvPicPr>
        <p:blipFill>
          <a:blip r:embed="rId4"/>
          <a:stretch>
            <a:fillRect/>
          </a:stretch>
        </p:blipFill>
        <p:spPr>
          <a:xfrm>
            <a:off x="2306383" y="2060848"/>
            <a:ext cx="4697403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36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8</a:t>
            </a:fld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187624" y="1444199"/>
            <a:ext cx="4182770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 – Boss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1444199"/>
            <a:ext cx="335492" cy="335820"/>
          </a:xfrm>
          <a:prstGeom prst="rect">
            <a:avLst/>
          </a:prstGeom>
        </p:spPr>
      </p:pic>
      <p:sp>
        <p:nvSpPr>
          <p:cNvPr id="2" name="내용 개체 틀 1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900" y="1987703"/>
            <a:ext cx="3656198" cy="451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770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MY LITTLE SPACE SHIP</a:t>
            </a:r>
            <a:endParaRPr lang="ko-KR" altLang="en-US" b="1" dirty="0"/>
          </a:p>
        </p:txBody>
      </p:sp>
      <p:sp>
        <p:nvSpPr>
          <p:cNvPr id="29" name="바닥글 개체 틀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dirty="0" smtClean="0"/>
              <a:t>SOFTWARE-PRACTICE-PROJECT</a:t>
            </a:r>
            <a:endParaRPr 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1DDEDC-57D4-4B77-A8D2-16C034F2741C}" type="slidenum">
              <a:rPr lang="en-US" altLang="ko-KR" smtClean="0"/>
              <a:pPr/>
              <a:t>9</a:t>
            </a:fld>
            <a:endParaRPr lang="ko-KR" altLang="en-US" dirty="0"/>
          </a:p>
        </p:txBody>
      </p:sp>
      <p:sp>
        <p:nvSpPr>
          <p:cNvPr id="27" name="텍스트 개체 틀 26"/>
          <p:cNvSpPr>
            <a:spLocks noGrp="1"/>
          </p:cNvSpPr>
          <p:nvPr>
            <p:ph type="body" sz="quarter" idx="15"/>
          </p:nvPr>
        </p:nvSpPr>
        <p:spPr>
          <a:xfrm>
            <a:off x="1183986" y="1444199"/>
            <a:ext cx="4182770" cy="358775"/>
          </a:xfrm>
        </p:spPr>
        <p:txBody>
          <a:bodyPr/>
          <a:lstStyle/>
          <a:p>
            <a:pPr marL="0" indent="0"/>
            <a:r>
              <a:rPr lang="en-US" altLang="ko-KR" sz="2400" spc="300" dirty="0" smtClean="0">
                <a:gradFill flip="none" rotWithShape="1">
                  <a:gsLst>
                    <a:gs pos="100000">
                      <a:srgbClr val="FCE28B">
                        <a:lumMod val="30000"/>
                        <a:lumOff val="70000"/>
                      </a:srgbClr>
                    </a:gs>
                    <a:gs pos="34000">
                      <a:schemeClr val="bg1"/>
                    </a:gs>
                  </a:gsLst>
                  <a:lin ang="0" scaled="1"/>
                  <a:tileRect/>
                </a:gradFill>
                <a:latin typeface="+mn-lt"/>
              </a:rPr>
              <a:t>CLASSES – Player</a:t>
            </a:r>
            <a:endParaRPr lang="ko-KR" altLang="en-US" sz="2000" spc="300" dirty="0">
              <a:gradFill flip="none" rotWithShape="1">
                <a:gsLst>
                  <a:gs pos="100000">
                    <a:srgbClr val="FCE28B">
                      <a:lumMod val="30000"/>
                      <a:lumOff val="70000"/>
                    </a:srgbClr>
                  </a:gs>
                  <a:gs pos="34000">
                    <a:schemeClr val="bg1"/>
                  </a:gs>
                </a:gsLst>
                <a:lin ang="0" scaled="1"/>
                <a:tileRect/>
              </a:gradFill>
              <a:latin typeface="+mn-lt"/>
              <a:ea typeface="+mj-ea"/>
            </a:endParaRPr>
          </a:p>
        </p:txBody>
      </p:sp>
      <p:pic>
        <p:nvPicPr>
          <p:cNvPr id="69" name="그림 6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245" y="1419908"/>
            <a:ext cx="335492" cy="335820"/>
          </a:xfrm>
          <a:prstGeom prst="rect">
            <a:avLst/>
          </a:prstGeom>
        </p:spPr>
      </p:pic>
      <p:pic>
        <p:nvPicPr>
          <p:cNvPr id="3" name="내용 개체 틀 2"/>
          <p:cNvPicPr>
            <a:picLocks noGrp="1" noChangeAspect="1"/>
          </p:cNvPicPr>
          <p:nvPr>
            <p:ph sz="quarter" idx="13"/>
          </p:nvPr>
        </p:nvPicPr>
        <p:blipFill rotWithShape="1">
          <a:blip r:embed="rId4"/>
          <a:srcRect b="4731"/>
          <a:stretch/>
        </p:blipFill>
        <p:spPr>
          <a:xfrm>
            <a:off x="2339752" y="1916832"/>
            <a:ext cx="4469258" cy="44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79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7">
      <a:majorFont>
        <a:latin typeface="Opificio"/>
        <a:ea typeface="KoPub돋움체 Bold"/>
        <a:cs typeface=""/>
      </a:majorFont>
      <a:minorFont>
        <a:latin typeface="Opificio"/>
        <a:ea typeface="KoPub돋움체 Light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1114</TotalTime>
  <Words>176</Words>
  <Application>Microsoft Office PowerPoint</Application>
  <PresentationFormat>화면 슬라이드 쇼(4:3)</PresentationFormat>
  <Paragraphs>106</Paragraphs>
  <Slides>16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KoPub돋움체 Bold</vt:lpstr>
      <vt:lpstr>KoPub돋움체 Light</vt:lpstr>
      <vt:lpstr>맑은 고딕</vt:lpstr>
      <vt:lpstr>Arial</vt:lpstr>
      <vt:lpstr>Opificio</vt:lpstr>
      <vt:lpstr>Office 테마</vt:lpstr>
      <vt:lpstr>MY LITTLE SPACE SHIP</vt:lpstr>
      <vt:lpstr>MY LITTLE SPACE SHIP</vt:lpstr>
      <vt:lpstr> </vt:lpstr>
      <vt:lpstr>MY LITTLE SPACE SHIP</vt:lpstr>
      <vt:lpstr>MY LITTLE SPACE SHIP</vt:lpstr>
      <vt:lpstr>MY LITTLE SPACE SHIP</vt:lpstr>
      <vt:lpstr>MY LITTLE SPACE SHIP</vt:lpstr>
      <vt:lpstr>MY LITTLE SPACE SHIP</vt:lpstr>
      <vt:lpstr>MY LITTLE SPACE SHIP</vt:lpstr>
      <vt:lpstr>MY LITTLE SPACE SHIP</vt:lpstr>
      <vt:lpstr>MY LITTLE SPACE SHIP</vt:lpstr>
      <vt:lpstr>MY LITTLE SPACE SHIP</vt:lpstr>
      <vt:lpstr>MY LITTLE SPACE SHIP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Windows User</cp:lastModifiedBy>
  <cp:revision>139</cp:revision>
  <dcterms:created xsi:type="dcterms:W3CDTF">2015-05-21T00:18:11Z</dcterms:created>
  <dcterms:modified xsi:type="dcterms:W3CDTF">2018-06-13T08:37:15Z</dcterms:modified>
</cp:coreProperties>
</file>

<file path=docProps/thumbnail.jpeg>
</file>